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8" autoAdjust="0"/>
    <p:restoredTop sz="94660"/>
  </p:normalViewPr>
  <p:slideViewPr>
    <p:cSldViewPr snapToGrid="0">
      <p:cViewPr varScale="1">
        <p:scale>
          <a:sx n="69" d="100"/>
          <a:sy n="69" d="100"/>
        </p:scale>
        <p:origin x="4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B70A0A-D86B-4DD4-9217-243B23427CA2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06C6D4-8309-4E7E-993E-8EC53B119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535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7D894-2519-43B9-A9F9-44C5CC945893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4EF0-9489-47C6-B719-5D8A60E6D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992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7D894-2519-43B9-A9F9-44C5CC945893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4EF0-9489-47C6-B719-5D8A60E6D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295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7D894-2519-43B9-A9F9-44C5CC945893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4EF0-9489-47C6-B719-5D8A60E6D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198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7D894-2519-43B9-A9F9-44C5CC945893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4EF0-9489-47C6-B719-5D8A60E6D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214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7D894-2519-43B9-A9F9-44C5CC945893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4EF0-9489-47C6-B719-5D8A60E6D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193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7D894-2519-43B9-A9F9-44C5CC945893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4EF0-9489-47C6-B719-5D8A60E6D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891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7D894-2519-43B9-A9F9-44C5CC945893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4EF0-9489-47C6-B719-5D8A60E6D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299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7D894-2519-43B9-A9F9-44C5CC945893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4EF0-9489-47C6-B719-5D8A60E6D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796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7D894-2519-43B9-A9F9-44C5CC945893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4EF0-9489-47C6-B719-5D8A60E6D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170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7D894-2519-43B9-A9F9-44C5CC945893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4EF0-9489-47C6-B719-5D8A60E6D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682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7D894-2519-43B9-A9F9-44C5CC945893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4EF0-9489-47C6-B719-5D8A60E6D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926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7D894-2519-43B9-A9F9-44C5CC945893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34EF0-9489-47C6-B719-5D8A60E6D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705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/>
              <a:t>Civcivlerin bakımı</a:t>
            </a:r>
          </a:p>
        </p:txBody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altLang="en-US" dirty="0"/>
              <a:t>Kaz </a:t>
            </a:r>
            <a:r>
              <a:rPr lang="tr-TR" altLang="en-US" dirty="0"/>
              <a:t>civcivlerinin davranışları da diğer kanatlılar gibi sıcaklık konusunda bilgi verir. Bulundukları yer soğuksa ısı kaynağının altında birbirlerine sokulurlar yada fazla sıcaksa ısı kaynağının uzağında toplanır. </a:t>
            </a:r>
          </a:p>
          <a:p>
            <a:pPr>
              <a:lnSpc>
                <a:spcPct val="90000"/>
              </a:lnSpc>
            </a:pPr>
            <a:r>
              <a:rPr lang="tr-TR" altLang="en-US" dirty="0"/>
              <a:t>Yüksek sıcaklık yavaş tüylenmeye ve geç büyümeye neden olur. </a:t>
            </a:r>
          </a:p>
          <a:p>
            <a:pPr>
              <a:lnSpc>
                <a:spcPct val="90000"/>
              </a:lnSpc>
            </a:pPr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2379078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Kazlar 5 farklı şekilde besiye alınabilir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5840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altLang="en-US" sz="4000"/>
              <a:t>Canlı ağırlık artışını etkileyen faktörler</a:t>
            </a:r>
          </a:p>
        </p:txBody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tr-TR" altLang="en-US" dirty="0"/>
              <a:t>Kazlarda canlı ağırlık artışı </a:t>
            </a:r>
            <a:r>
              <a:rPr lang="tr-TR" altLang="en-US" dirty="0" err="1"/>
              <a:t>genotip</a:t>
            </a:r>
            <a:r>
              <a:rPr lang="tr-TR" altLang="en-US" dirty="0"/>
              <a:t>, yaş, cinsiyet ve beslenme tekniklerine bağlı olarak değişir. 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en-US" dirty="0"/>
              <a:t>1. Yaş, </a:t>
            </a:r>
            <a:r>
              <a:rPr lang="tr-TR" altLang="en-US" dirty="0" err="1"/>
              <a:t>Shalev</a:t>
            </a:r>
            <a:r>
              <a:rPr lang="tr-TR" altLang="en-US" dirty="0"/>
              <a:t> (1995), kazların 14. güne kadar çok hızlı bir şekilde büyüdüğünü ve diğer organların gelişimine göre kanatların daha yavaş geliştiğini, kaz ve ördeklerin yaklaşık 8-9 haftalık yaşta ergin ağırlıklarının %70-80’ini tamamladıklarını, tavuk ve hindilerde bu rakamın yaklaşık %40 olduğunu bildirmişlerdir. </a:t>
            </a:r>
          </a:p>
        </p:txBody>
      </p:sp>
    </p:spTree>
    <p:extLst>
      <p:ext uri="{BB962C8B-B14F-4D97-AF65-F5344CB8AC3E}">
        <p14:creationId xmlns:p14="http://schemas.microsoft.com/office/powerpoint/2010/main" val="2957674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en-US"/>
              <a:t>Shanawany (1987), kaz için ortalama yumurta ağırlığı 154 g, çıkım ağırlığı 91 g ve civciv çıkım ağırlığının yumurta ağırlığına oranı %58.9 olduğunu bildirmiştir.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en-US"/>
              <a:t>2. Irk-genotip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en-US"/>
              <a:t>3. Cinsiyet, en hızlı büyüme </a:t>
            </a:r>
            <a:r>
              <a:rPr lang="tr-TR" altLang="en-US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erkekte</a:t>
            </a:r>
            <a:r>
              <a:rPr lang="tr-TR" altLang="en-US"/>
              <a:t> 4-6. hf arasında, </a:t>
            </a:r>
            <a:r>
              <a:rPr lang="tr-TR" altLang="en-US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dişide</a:t>
            </a:r>
            <a:r>
              <a:rPr lang="tr-TR" altLang="en-US"/>
              <a:t> 6-8. haftalar arasındadır.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en-US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Dişi ve erkek kaz arasındaki farklılık 5. hf dan itibaren belirginleşmektedir.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85507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None/>
            </a:pPr>
            <a:r>
              <a:rPr lang="tr-TR" altLang="en-US"/>
              <a:t>4.Beslenme, Ticari amaçla kazlar 2 şekilde büyütülür:</a:t>
            </a:r>
          </a:p>
          <a:p>
            <a:pPr marL="609600" indent="-609600">
              <a:buFontTx/>
              <a:buAutoNum type="alphaLcPeriod"/>
            </a:pPr>
            <a:r>
              <a:rPr lang="tr-TR" altLang="en-US"/>
              <a:t>Kazlar belli bir süre merada kalır (14-18 hf) ve kesimden 2-3 hf önce yoğun bir beslemeye alınır.</a:t>
            </a:r>
          </a:p>
          <a:p>
            <a:pPr marL="609600" indent="-609600">
              <a:buFontTx/>
              <a:buAutoNum type="alphaLcPeriod"/>
            </a:pPr>
            <a:r>
              <a:rPr lang="tr-TR" altLang="en-US"/>
              <a:t>Kazlar kapalı yerde 8-10 hf yoğun bir besiye tabi tutulur ve kesime gönderilir. </a:t>
            </a:r>
          </a:p>
          <a:p>
            <a:pPr marL="609600" indent="-609600">
              <a:buNone/>
            </a:pPr>
            <a:r>
              <a:rPr lang="tr-TR" altLang="en-US"/>
              <a:t>Her 2 metotta CA, CAA ve et kalitesi farklı olmaktadır.</a:t>
            </a:r>
          </a:p>
          <a:p>
            <a:pPr marL="609600" indent="-609600">
              <a:buNone/>
            </a:pPr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8753709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02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tr-TR" altLang="en-US" dirty="0"/>
              <a:t>Yemden yararlanma; Erkek kazlarda 16 haftalık yaşa kadar, dişi kazlarda ise 12 haftalık yaşa kadar yemden yararlanma iyidir.</a:t>
            </a:r>
          </a:p>
          <a:p>
            <a:pPr>
              <a:buFont typeface="Wingdings" panose="05000000000000000000" pitchFamily="2" charset="2"/>
              <a:buNone/>
            </a:pPr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1430232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260</Words>
  <Application>Microsoft Office PowerPoint</Application>
  <PresentationFormat>Geniş ekran</PresentationFormat>
  <Paragraphs>18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 Teması</vt:lpstr>
      <vt:lpstr>Civcivlerin bakımı</vt:lpstr>
      <vt:lpstr>Kazlar 5 farklı şekilde besiye alınabilir</vt:lpstr>
      <vt:lpstr>Canlı ağırlık artışını etkileyen faktörler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Civcivlerin bakımı</dc:title>
  <dc:creator>user</dc:creator>
  <cp:lastModifiedBy>user</cp:lastModifiedBy>
  <cp:revision>1</cp:revision>
  <dcterms:created xsi:type="dcterms:W3CDTF">2017-11-15T10:04:39Z</dcterms:created>
  <dcterms:modified xsi:type="dcterms:W3CDTF">2017-11-15T10:04:54Z</dcterms:modified>
</cp:coreProperties>
</file>