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50" autoAdjust="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10/29/2017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3A271A1-F6D6-438B-A432-4747EE7ECD40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10/29/2017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PAKETLEME MALZEMELERİ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PAKETLEME NEDİR </a:t>
            </a:r>
            <a:r>
              <a:rPr lang="tr-TR" dirty="0" smtClean="0"/>
              <a:t>?</a:t>
            </a:r>
          </a:p>
          <a:p>
            <a:pPr>
              <a:buNone/>
            </a:pPr>
            <a:r>
              <a:rPr lang="tr-TR" dirty="0" smtClean="0"/>
              <a:t>Hazır giyim ürünlerinin üretildiği andan tüketiciye ulaşacağı ana kadar geçirdiği evrelerde ürünleri korumak , albenisini arttırmak ve taşmak amacıyla yapılan işlemlerdir .</a:t>
            </a:r>
            <a:endParaRPr lang="tr-TR" dirty="0"/>
          </a:p>
        </p:txBody>
      </p:sp>
      <p:pic>
        <p:nvPicPr>
          <p:cNvPr id="1026" name="Picture 2" descr="tekstil paketlem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126067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İĞNE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853136"/>
          </a:xfrm>
        </p:spPr>
        <p:txBody>
          <a:bodyPr/>
          <a:lstStyle/>
          <a:p>
            <a:r>
              <a:rPr lang="tr-TR" dirty="0" smtClean="0"/>
              <a:t>Özellikle gömlek katlamasında ; katlamaya yardımcı olmak amacı ile kullanılan başlı iğnelerdir 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KLİPS : Klasik gömlek katlamasında yardımcı olmak için kullanılan aparatlardır 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3554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884922" cy="1947317"/>
          </a:xfrm>
          <a:prstGeom prst="rect">
            <a:avLst/>
          </a:prstGeom>
          <a:noFill/>
        </p:spPr>
      </p:pic>
      <p:pic>
        <p:nvPicPr>
          <p:cNvPr id="23556" name="Picture 4" descr="klips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157192"/>
            <a:ext cx="2474640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ASKI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Alıcı firma talebine , malın özelliklerine , tüketime sunulacağı isteklerine göre askı formu , rengi , büyüklüğü , üzerine yazı olup olmayacağı  taşıma aracıdır . </a:t>
            </a:r>
            <a:endParaRPr lang="tr-TR" dirty="0"/>
          </a:p>
        </p:txBody>
      </p:sp>
      <p:pic>
        <p:nvPicPr>
          <p:cNvPr id="22530" name="Picture 2" descr="ask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40968"/>
            <a:ext cx="415267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ASKI SEÇİMİNDE DİKKAT EDİLMESİ GEREKEN NOKTALAR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&amp; Askı , alıcı firma tarafından ebadı  verilen ölçülerde olmalıdır .</a:t>
            </a:r>
          </a:p>
          <a:p>
            <a:r>
              <a:rPr lang="tr-TR" dirty="0" smtClean="0"/>
              <a:t>Kancanın tel kalınlığı 3 – 4 mm civarında olmalıdır .</a:t>
            </a:r>
          </a:p>
          <a:p>
            <a:r>
              <a:rPr lang="tr-TR" dirty="0" smtClean="0"/>
              <a:t>Alıcı firma tarafından aksi beyan edilmedikçe kanca sola dönük olmalıdır . </a:t>
            </a:r>
          </a:p>
          <a:p>
            <a:r>
              <a:rPr lang="tr-TR" dirty="0" smtClean="0"/>
              <a:t>Askı malzemesi giysiyi lekelememelidir 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5408" cy="1062608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HAZIR GİYİM ÜRÜNÜNÜN POŞETLENMESİ 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Genel olarak tüm hazır giyim ürünleri , yükleme yapılmadan önce poşetlenerek dış etkenlerden korunmaya çalışılır . </a:t>
            </a:r>
            <a:endParaRPr lang="tr-TR" dirty="0"/>
          </a:p>
        </p:txBody>
      </p:sp>
      <p:pic>
        <p:nvPicPr>
          <p:cNvPr id="24578" name="Picture 2" descr="İlgili res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648072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POŞET BOYUTLARI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Katlanan ya da askılanan hazır giyim ürününün boyutlarına göre ve tüm diğer bedenler göz önünde bulundurularak , ortalama bir poşet en ve boyu tespit edilir . Ürün poşeti tam doldurulmalıdır . Poşet boyutları ürünü sıkıştırıp , ne kırıştıracak kadar küçük , ne de poşet içinde kayıp bozulacak kadar büyük olmamalıdır . </a:t>
            </a:r>
            <a:endParaRPr lang="tr-TR" dirty="0"/>
          </a:p>
        </p:txBody>
      </p:sp>
      <p:sp>
        <p:nvSpPr>
          <p:cNvPr id="28674" name="AutoShape 2" descr="tekstilde paketlem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POŞET ÜZERİ ETİKETİ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153400" cy="4495800"/>
          </a:xfrm>
        </p:spPr>
        <p:txBody>
          <a:bodyPr/>
          <a:lstStyle/>
          <a:p>
            <a:r>
              <a:rPr lang="tr-TR" dirty="0" smtClean="0"/>
              <a:t>Karton etiket üzerine yapıştırılan yapışkan etiketlerin bir eşi , genellikle poşet üzerine de yapıştırılır . Yine etiketin yapıştırılacağı yer alıcı firma talebine göre belirlenir . Böylelikle ; kolileme , nakliye , depolama ve mağaza yerleşiminde , ürünlerin daha hızlı sınıflandırılması ve satışı sağlanır . 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HAZIR GİYİM ÜRÜNLERİNİN KUTULANMASI 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Hazır giyimde bazı ürünler özelliğinden veya satışa sunuş tekniğinden , tasarımından dolayı kutulanarak paketleme işlemine tabi tutulurlar ve sonra koliye yerleştirilirler . Alıcı firma tarafından kutunun malzemesi , boyutu ve aksesuarları belirlenir . Kutulamada ekolojik dengeyi bozmayan geri dönüşümlü malzemelerin kullanılmasına özen gösterilmelidir . </a:t>
            </a:r>
            <a:endParaRPr lang="tr-TR" dirty="0"/>
          </a:p>
        </p:txBody>
      </p:sp>
      <p:pic>
        <p:nvPicPr>
          <p:cNvPr id="26626" name="Picture 2" descr="tekstilde kutulama 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25144"/>
            <a:ext cx="2708920" cy="1956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ASKILI YÜKLEMEDE DİKKAT EDİLMESİ GEREKEN NOKTALAR  ! 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441432" cy="504056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&amp; Ürün ile askı özelliğinin uyumu , askı yüklemeye uygunluğu ,</a:t>
            </a:r>
          </a:p>
          <a:p>
            <a:r>
              <a:rPr lang="tr-TR" sz="2400" dirty="0" smtClean="0"/>
              <a:t>&amp; Ürünlerin askıya takılış şekilleri ,</a:t>
            </a:r>
          </a:p>
          <a:p>
            <a:r>
              <a:rPr lang="tr-TR" sz="2400" dirty="0" smtClean="0"/>
              <a:t>Askılı ürün poşet bilgilerinin üzerinde olması , </a:t>
            </a:r>
          </a:p>
          <a:p>
            <a:r>
              <a:rPr lang="tr-TR" sz="2400" dirty="0" smtClean="0"/>
              <a:t>Askılık ebadı verilen ölçülerde çalışılmalıdır . </a:t>
            </a:r>
          </a:p>
          <a:p>
            <a:r>
              <a:rPr lang="tr-TR" sz="2400" dirty="0" smtClean="0"/>
              <a:t>Kanca formu temiz olarak yuvarlatılmış olmalı , köşeli olmamalıdır . </a:t>
            </a:r>
          </a:p>
          <a:p>
            <a:r>
              <a:rPr lang="tr-TR" sz="2400" dirty="0" smtClean="0"/>
              <a:t>&amp; Kanca tel kalınlığı 3-4 mm civarında olmalıdır .</a:t>
            </a:r>
          </a:p>
          <a:p>
            <a:endParaRPr lang="tr-TR" dirty="0" smtClean="0"/>
          </a:p>
        </p:txBody>
      </p:sp>
      <p:pic>
        <p:nvPicPr>
          <p:cNvPr id="30722" name="Picture 2" descr="askı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88531"/>
            <a:ext cx="3527377" cy="2069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KOLİ ÇEŞİTLERİ VE MALZEMELERİ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Hazır giyim ürünlerini kolilemede hali hazırda kullanılan en yaygın koli malzemesi kraft ve samandır .</a:t>
            </a:r>
            <a:endParaRPr lang="tr-TR" dirty="0"/>
          </a:p>
        </p:txBody>
      </p:sp>
      <p:pic>
        <p:nvPicPr>
          <p:cNvPr id="29698" name="Picture 2" descr="kraft kağı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3613494" cy="3190716"/>
          </a:xfrm>
          <a:prstGeom prst="rect">
            <a:avLst/>
          </a:prstGeom>
          <a:noFill/>
        </p:spPr>
      </p:pic>
      <p:pic>
        <p:nvPicPr>
          <p:cNvPr id="29700" name="Picture 4" descr="saman  kol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340" y="3068960"/>
            <a:ext cx="368044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KOLİ ÖLÇÜLERİ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Koli ölçüleri ürün özelliğine ve hedeflenen ürün adedine göre alıcı firma tarafından belirlenir . Koli ölçülerini belirleyen bir diğer unsur da , ürünün koliye giriş şekli ve koli içi adedidir . </a:t>
            </a:r>
            <a:endParaRPr lang="tr-TR" dirty="0"/>
          </a:p>
        </p:txBody>
      </p:sp>
      <p:pic>
        <p:nvPicPr>
          <p:cNvPr id="32770" name="Picture 2" descr="koli ölçül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40968"/>
            <a:ext cx="2262014" cy="3164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00B050"/>
                </a:solidFill>
              </a:rPr>
              <a:t>PAKETLEME ÇEŞİTLERİ 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Ürünler müşteriden gelen isteklere ve ürün özelliğine göre paketlenme , katlama – askıya asma vb. işlemlere tabi tutulurlar . Alıcı isteğine göre paketleme biçimine karar verilir . </a:t>
            </a:r>
          </a:p>
          <a:p>
            <a:r>
              <a:rPr lang="tr-TR" dirty="0" smtClean="0">
                <a:solidFill>
                  <a:srgbClr val="00B0F0"/>
                </a:solidFill>
              </a:rPr>
              <a:t>PAKETLEME ÇEŞİTLERİ </a:t>
            </a:r>
            <a:r>
              <a:rPr lang="tr-TR" dirty="0" smtClean="0"/>
              <a:t>: </a:t>
            </a:r>
          </a:p>
          <a:p>
            <a:r>
              <a:rPr lang="tr-TR" dirty="0" smtClean="0"/>
              <a:t>1) Satış paketlemesi </a:t>
            </a:r>
          </a:p>
          <a:p>
            <a:r>
              <a:rPr lang="tr-TR" dirty="0" smtClean="0"/>
              <a:t>2) Nakliye paketlemesi </a:t>
            </a:r>
          </a:p>
        </p:txBody>
      </p:sp>
      <p:sp>
        <p:nvSpPr>
          <p:cNvPr id="15362" name="AutoShape 2" descr="barko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SEPERATÖR ( KOLİ İÇİ ARA KARTONU )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Koli ağızlarının bantlanarak kapatılması gerekmektedir . Koli ağırlığına ve büyüklüğüne bağlı olarak , bantların riskini önleyecek şekilde bantlama şekli seçilir . </a:t>
            </a:r>
            <a:endParaRPr lang="tr-TR" dirty="0"/>
          </a:p>
        </p:txBody>
      </p:sp>
      <p:pic>
        <p:nvPicPr>
          <p:cNvPr id="31746" name="Picture 2" descr="seperatör kart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40968"/>
            <a:ext cx="3350543" cy="3520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KOLİ ÇEMBERLERİ 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Kolilerin açılma ve patlamasına önlem olarak , çember adı verilen malzemelerle bağlanması gerekebilir . Günümüzde , çeşitli iplerin yanı sıra çember malzemesi olarak plastik şeritler de kullanılmaktadır . Alıcı firmanın isteği üzerine kullanılan malzemedir 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KOLİ POŞETLERİ </a:t>
            </a:r>
            <a:r>
              <a:rPr lang="tr-TR" dirty="0" smtClean="0"/>
              <a:t>: Özellikle uçak yüklemelerinde kolilerin poşetlenmesi gerekmektedir . Bunun için kalın propilen poşetler kullanılmaktadır . 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</a:rPr>
              <a:t>PAKETLEMEDEN ÖNCE ÜRÜNLERİN ÜZERİNDE OLMASI GEREKEN ETİKETLER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Hazır giyim ürünlerinin son tüketiciye sunulmasından önce , üzerinde olması gereken bakım etiketleri , markayı gösteren etiketler vb . Tanıtım gereçlerinin paketleme yapılmadan önce özellikle dikkatle ve uluslararası standartlarda kabul gören kullanım yerlerine göre etiketlenmesine dikkat edilmelidir .</a:t>
            </a:r>
            <a:endParaRPr lang="tr-TR" dirty="0"/>
          </a:p>
        </p:txBody>
      </p:sp>
      <p:pic>
        <p:nvPicPr>
          <p:cNvPr id="14338" name="Picture 2" descr="tekstilde paketlenen ürünlerin üzer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93096"/>
            <a:ext cx="3707904" cy="2471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BARKOD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Barkod ; kodlanabilir bilgilerin , bilgisayar ve benzeri cihazlar tarafından okunabilecek basit simgelerdir . </a:t>
            </a:r>
          </a:p>
          <a:p>
            <a:r>
              <a:rPr lang="tr-TR" dirty="0" smtClean="0"/>
              <a:t>Farklı kalınlıklardan oluşan yan yana dizilmiş siyah çizgiler topluluğudur .</a:t>
            </a:r>
            <a:endParaRPr lang="tr-TR" dirty="0"/>
          </a:p>
        </p:txBody>
      </p:sp>
      <p:sp>
        <p:nvSpPr>
          <p:cNvPr id="16386" name="AutoShape 2" descr="barko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88" name="AutoShape 4" descr="barko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0" name="AutoShape 6" descr="barko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2" name="AutoShape 8" descr="barko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4" name="AutoShape 10" descr="barko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396" name="AutoShape 12" descr="barkod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KARTON ETİKET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Hazır giyim ürünlerine bir veya birden fazla karton etiket müşterinin isteğine göre takılabilir . </a:t>
            </a:r>
            <a:endParaRPr lang="tr-TR" dirty="0"/>
          </a:p>
        </p:txBody>
      </p:sp>
      <p:pic>
        <p:nvPicPr>
          <p:cNvPr id="17410" name="Picture 2" descr="karton etike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45212"/>
            <a:ext cx="5248392" cy="3939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YAPIŞKAN ETİKET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Üzerinde alıcı firma isteklerine göre çeşitli bilgiler bulunan yapışkan etiketlerdir .</a:t>
            </a:r>
            <a:endParaRPr lang="tr-TR" dirty="0"/>
          </a:p>
        </p:txBody>
      </p:sp>
      <p:pic>
        <p:nvPicPr>
          <p:cNvPr id="18436" name="Picture 4" descr="tekstilde barkod yapışkan etiket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683560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NAKLİYE PAKETLEMESİ 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370512" cy="5141168"/>
          </a:xfrm>
        </p:spPr>
        <p:txBody>
          <a:bodyPr/>
          <a:lstStyle/>
          <a:p>
            <a:r>
              <a:rPr lang="tr-TR" dirty="0" smtClean="0"/>
              <a:t>Hazır giyimde tek tek veya asortili olarak poşetlenen , alıcı firma talepleri doğrultusunda sevkiyata hazır hale getirilmesi için nakliyat paketlemesi işlemi yapılır . </a:t>
            </a:r>
          </a:p>
          <a:p>
            <a:r>
              <a:rPr lang="tr-TR" dirty="0" smtClean="0"/>
              <a:t>Kalite kontrolü ve ütüsü tamamlanan hazır giyim ürünleri , ürün özelliklerine ve alıcı taleplerine göre paketlenir .</a:t>
            </a:r>
            <a:endParaRPr lang="tr-TR" dirty="0"/>
          </a:p>
        </p:txBody>
      </p:sp>
      <p:pic>
        <p:nvPicPr>
          <p:cNvPr id="19458" name="Picture 2" descr="tekstilde nakliye paketlemes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365104"/>
            <a:ext cx="2786989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KATLANARAK PAKETLENEN ÜRÜNLER İÇİN KULLANILAN MALZEMELER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&amp; ARA KARTON : Özellikle gömlek katlamasında , gömleğin katlanmasını ve tüketiciye bozulmamasını sağlayan ince kartondur .</a:t>
            </a:r>
            <a:endParaRPr lang="tr-TR" dirty="0"/>
          </a:p>
        </p:txBody>
      </p:sp>
      <p:pic>
        <p:nvPicPr>
          <p:cNvPr id="21506" name="Picture 2" descr="ara karto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068960"/>
            <a:ext cx="4752712" cy="3312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PELUR KAĞIDI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Hassas kumaştan pantolonlar , iç çamaşırları gibi ürünlerde ; kat izlerini ve ezilmeyi daha aza indirmek üzere kullanılan ince kağıttır .</a:t>
            </a:r>
            <a:endParaRPr lang="tr-TR" dirty="0"/>
          </a:p>
        </p:txBody>
      </p:sp>
      <p:pic>
        <p:nvPicPr>
          <p:cNvPr id="20482" name="Picture 2" descr="pelur kağıdı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68960"/>
            <a:ext cx="5459760" cy="362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108</TotalTime>
  <Words>707</Words>
  <Application>Microsoft Office PowerPoint</Application>
  <PresentationFormat>Ekran Gösterisi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Default Theme</vt:lpstr>
      <vt:lpstr>PAKETLEME MALZEMELERİ</vt:lpstr>
      <vt:lpstr>PAKETLEME ÇEŞİTLERİ </vt:lpstr>
      <vt:lpstr>PAKETLEMEDEN ÖNCE ÜRÜNLERİN ÜZERİNDE OLMASI GEREKEN ETİKETLER</vt:lpstr>
      <vt:lpstr>BARKOD </vt:lpstr>
      <vt:lpstr>KARTON ETİKET</vt:lpstr>
      <vt:lpstr>YAPIŞKAN ETİKET </vt:lpstr>
      <vt:lpstr>NAKLİYE PAKETLEMESİ </vt:lpstr>
      <vt:lpstr>KATLANARAK PAKETLENEN ÜRÜNLER İÇİN KULLANILAN MALZEMELER</vt:lpstr>
      <vt:lpstr>PELUR KAĞIDI</vt:lpstr>
      <vt:lpstr>İĞNE </vt:lpstr>
      <vt:lpstr>ASKI</vt:lpstr>
      <vt:lpstr>ASKI SEÇİMİNDE DİKKAT EDİLMESİ GEREKEN NOKTALAR</vt:lpstr>
      <vt:lpstr>HAZIR GİYİM ÜRÜNÜNÜN POŞETLENMESİ </vt:lpstr>
      <vt:lpstr>POŞET BOYUTLARI </vt:lpstr>
      <vt:lpstr>POŞET ÜZERİ ETİKETİ </vt:lpstr>
      <vt:lpstr>HAZIR GİYİM ÜRÜNLERİNİN KUTULANMASI </vt:lpstr>
      <vt:lpstr>ASKILI YÜKLEMEDE DİKKAT EDİLMESİ GEREKEN NOKTALAR  ! </vt:lpstr>
      <vt:lpstr>KOLİ ÇEŞİTLERİ VE MALZEMELERİ </vt:lpstr>
      <vt:lpstr>KOLİ ÖLÇÜLERİ </vt:lpstr>
      <vt:lpstr>SEPERATÖR ( KOLİ İÇİ ARA KARTONU )</vt:lpstr>
      <vt:lpstr>KOLİ ÇEMBERLERİ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PAKETLEME MALZEMELERİ</dc:title>
  <dc:creator>a.ü</dc:creator>
  <cp:lastModifiedBy>hatice</cp:lastModifiedBy>
  <cp:revision>12</cp:revision>
  <dcterms:created xsi:type="dcterms:W3CDTF">2016-12-25T20:37:33Z</dcterms:created>
  <dcterms:modified xsi:type="dcterms:W3CDTF">2017-10-29T10:57:52Z</dcterms:modified>
</cp:coreProperties>
</file>