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>
        <p:scale>
          <a:sx n="60" d="100"/>
          <a:sy n="60" d="100"/>
        </p:scale>
        <p:origin x="651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589212" y="495677"/>
            <a:ext cx="8986838" cy="933073"/>
          </a:xfrm>
        </p:spPr>
        <p:txBody>
          <a:bodyPr>
            <a:normAutofit/>
          </a:bodyPr>
          <a:lstStyle/>
          <a:p>
            <a:r>
              <a:rPr lang="en-US" dirty="0" err="1"/>
              <a:t>Dişlerin</a:t>
            </a:r>
            <a:r>
              <a:rPr lang="en-US" dirty="0"/>
              <a:t> </a:t>
            </a:r>
            <a:r>
              <a:rPr lang="en-US" dirty="0" err="1"/>
              <a:t>histolojik</a:t>
            </a:r>
            <a:r>
              <a:rPr lang="en-US" dirty="0"/>
              <a:t> </a:t>
            </a:r>
            <a:r>
              <a:rPr lang="en-US" dirty="0" err="1"/>
              <a:t>yapısı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12557" y="1500877"/>
            <a:ext cx="7252138" cy="4199933"/>
          </a:xfrm>
        </p:spPr>
        <p:txBody>
          <a:bodyPr>
            <a:normAutofit/>
          </a:bodyPr>
          <a:lstStyle/>
          <a:p>
            <a:pPr fontAlgn="base"/>
            <a:r>
              <a:rPr lang="en-US" sz="2400" b="1" i="1" dirty="0"/>
              <a:t>SERT DOKULAR </a:t>
            </a:r>
            <a:r>
              <a:rPr lang="en-US" sz="2400" b="1" i="1" dirty="0" smtClean="0"/>
              <a:t> </a:t>
            </a:r>
            <a:endParaRPr lang="tr-TR" sz="2400" b="1" i="1" dirty="0" smtClean="0"/>
          </a:p>
          <a:p>
            <a:pPr fontAlgn="base"/>
            <a:r>
              <a:rPr lang="en-US" sz="2400" dirty="0" smtClean="0"/>
              <a:t>Mine </a:t>
            </a:r>
            <a:r>
              <a:rPr lang="en-US" sz="2400" dirty="0" err="1"/>
              <a:t>Dokusu</a:t>
            </a:r>
            <a:r>
              <a:rPr lang="en-US" sz="2400" dirty="0"/>
              <a:t> ( Substantia </a:t>
            </a:r>
            <a:r>
              <a:rPr lang="en-US" sz="2400" dirty="0" err="1"/>
              <a:t>adamantina</a:t>
            </a:r>
            <a:r>
              <a:rPr lang="en-US" sz="2400" dirty="0"/>
              <a:t> </a:t>
            </a:r>
            <a:r>
              <a:rPr lang="en-US" sz="2400" dirty="0" err="1"/>
              <a:t>dentis</a:t>
            </a:r>
            <a:r>
              <a:rPr lang="en-US" sz="2400" dirty="0"/>
              <a:t>) </a:t>
            </a:r>
            <a:endParaRPr lang="tr-TR" sz="2400" dirty="0" smtClean="0"/>
          </a:p>
          <a:p>
            <a:pPr fontAlgn="base"/>
            <a:r>
              <a:rPr lang="en-US" sz="2400" dirty="0" err="1" smtClean="0"/>
              <a:t>Sement</a:t>
            </a:r>
            <a:r>
              <a:rPr lang="en-US" sz="2400" dirty="0" smtClean="0"/>
              <a:t> </a:t>
            </a:r>
            <a:r>
              <a:rPr lang="en-US" sz="2400" dirty="0" err="1"/>
              <a:t>Dokusu</a:t>
            </a:r>
            <a:r>
              <a:rPr lang="en-US" sz="2400" dirty="0"/>
              <a:t> ( Substantia </a:t>
            </a:r>
            <a:r>
              <a:rPr lang="en-US" sz="2400" dirty="0" err="1"/>
              <a:t>ossea</a:t>
            </a:r>
            <a:r>
              <a:rPr lang="en-US" sz="2400" dirty="0"/>
              <a:t> </a:t>
            </a:r>
            <a:r>
              <a:rPr lang="en-US" sz="2400" dirty="0" err="1"/>
              <a:t>dentis</a:t>
            </a:r>
            <a:r>
              <a:rPr lang="en-US" sz="2400" dirty="0" smtClean="0"/>
              <a:t>)</a:t>
            </a:r>
            <a:endParaRPr lang="tr-TR" sz="2400" dirty="0" smtClean="0"/>
          </a:p>
          <a:p>
            <a:pPr fontAlgn="base"/>
            <a:r>
              <a:rPr lang="en-US" sz="2400" dirty="0" smtClean="0"/>
              <a:t> </a:t>
            </a:r>
            <a:r>
              <a:rPr lang="en-US" sz="2400" dirty="0"/>
              <a:t>Dentin </a:t>
            </a:r>
            <a:r>
              <a:rPr lang="en-US" sz="2400" dirty="0" err="1"/>
              <a:t>Dokusu</a:t>
            </a:r>
            <a:r>
              <a:rPr lang="en-US" sz="2400" dirty="0"/>
              <a:t> ( Substantia </a:t>
            </a:r>
            <a:r>
              <a:rPr lang="en-US" sz="2400" dirty="0" err="1"/>
              <a:t>eburnea</a:t>
            </a:r>
            <a:r>
              <a:rPr lang="en-US" sz="2400" dirty="0"/>
              <a:t> </a:t>
            </a:r>
            <a:r>
              <a:rPr lang="en-US" sz="2400" dirty="0" err="1" smtClean="0"/>
              <a:t>dentis</a:t>
            </a:r>
            <a:r>
              <a:rPr lang="en-US" sz="2400" dirty="0" smtClean="0"/>
              <a:t>)</a:t>
            </a:r>
            <a:endParaRPr lang="tr-TR" sz="2400" dirty="0" smtClean="0"/>
          </a:p>
          <a:p>
            <a:pPr fontAlgn="base"/>
            <a:r>
              <a:rPr lang="en-US" sz="2400" b="1" i="1" dirty="0" smtClean="0"/>
              <a:t>YUMUŞAK </a:t>
            </a:r>
            <a:r>
              <a:rPr lang="en-US" sz="2400" b="1" i="1" dirty="0"/>
              <a:t>DOKULAR </a:t>
            </a:r>
            <a:endParaRPr lang="tr-TR" sz="2400" b="1" i="1" dirty="0"/>
          </a:p>
          <a:p>
            <a:pPr fontAlgn="base"/>
            <a:r>
              <a:rPr lang="en-US" sz="2400" dirty="0" err="1" smtClean="0"/>
              <a:t>Pulpa</a:t>
            </a:r>
            <a:r>
              <a:rPr lang="en-US" sz="2400" dirty="0" smtClean="0"/>
              <a:t> </a:t>
            </a:r>
            <a:r>
              <a:rPr lang="en-US" sz="2400" dirty="0" err="1"/>
              <a:t>Dokusu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029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0"/>
          <a:stretch>
            <a:fillRect/>
          </a:stretch>
        </p:blipFill>
        <p:spPr>
          <a:xfrm>
            <a:off x="3980870" y="248065"/>
            <a:ext cx="5131599" cy="64676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70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9669" y="252249"/>
            <a:ext cx="10100062" cy="6605751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US" sz="3200" dirty="0" smtClean="0"/>
              <a:t>Mine </a:t>
            </a:r>
            <a:r>
              <a:rPr lang="en-US" sz="3200" dirty="0" err="1"/>
              <a:t>dokusu</a:t>
            </a:r>
            <a:r>
              <a:rPr lang="en-US" sz="3200" dirty="0"/>
              <a:t>, </a:t>
            </a:r>
            <a:r>
              <a:rPr lang="en-US" sz="3200" dirty="0" err="1"/>
              <a:t>ameloblast</a:t>
            </a:r>
            <a:r>
              <a:rPr lang="en-US" sz="3200" dirty="0"/>
              <a:t> </a:t>
            </a:r>
            <a:r>
              <a:rPr lang="en-US" sz="3200" dirty="0" err="1"/>
              <a:t>hücreleri</a:t>
            </a:r>
            <a:r>
              <a:rPr lang="en-US" sz="3200" dirty="0"/>
              <a:t> </a:t>
            </a:r>
            <a:r>
              <a:rPr lang="en-US" sz="3200" dirty="0" err="1"/>
              <a:t>tarafından</a:t>
            </a:r>
            <a:r>
              <a:rPr lang="en-US" sz="3200" dirty="0"/>
              <a:t> </a:t>
            </a:r>
            <a:r>
              <a:rPr lang="en-US" sz="3200" dirty="0" err="1"/>
              <a:t>oluşturulur</a:t>
            </a:r>
            <a:r>
              <a:rPr lang="en-US" sz="3200" dirty="0"/>
              <a:t>. </a:t>
            </a:r>
            <a:r>
              <a:rPr lang="en-US" sz="3200" dirty="0" err="1"/>
              <a:t>Ameloblast</a:t>
            </a:r>
            <a:r>
              <a:rPr lang="en-US" sz="3200" dirty="0"/>
              <a:t> </a:t>
            </a:r>
            <a:r>
              <a:rPr lang="en-US" sz="3200" dirty="0" err="1"/>
              <a:t>hücreleri</a:t>
            </a:r>
            <a:r>
              <a:rPr lang="en-US" sz="3200" dirty="0"/>
              <a:t> </a:t>
            </a:r>
            <a:r>
              <a:rPr lang="en-US" sz="3200" dirty="0" err="1"/>
              <a:t>ektoderm</a:t>
            </a:r>
            <a:r>
              <a:rPr lang="en-US" sz="3200" dirty="0"/>
              <a:t> </a:t>
            </a:r>
            <a:r>
              <a:rPr lang="en-US" sz="3200" dirty="0" err="1"/>
              <a:t>adı</a:t>
            </a:r>
            <a:r>
              <a:rPr lang="en-US" sz="3200" dirty="0"/>
              <a:t> </a:t>
            </a:r>
            <a:r>
              <a:rPr lang="en-US" sz="3200" dirty="0" err="1"/>
              <a:t>verilen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tabakadan</a:t>
            </a:r>
            <a:r>
              <a:rPr lang="en-US" sz="3200" dirty="0"/>
              <a:t> </a:t>
            </a:r>
            <a:r>
              <a:rPr lang="en-US" sz="3200" dirty="0" err="1"/>
              <a:t>orijin</a:t>
            </a:r>
            <a:r>
              <a:rPr lang="en-US" sz="3200" dirty="0"/>
              <a:t> </a:t>
            </a:r>
            <a:r>
              <a:rPr lang="en-US" sz="3200" dirty="0" err="1"/>
              <a:t>alırlar</a:t>
            </a:r>
            <a:r>
              <a:rPr lang="en-US" sz="3200" dirty="0"/>
              <a:t>, </a:t>
            </a:r>
            <a:r>
              <a:rPr lang="en-US" sz="3200" dirty="0" err="1"/>
              <a:t>diferansiye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</a:t>
            </a:r>
            <a:r>
              <a:rPr lang="en-US" sz="3200" dirty="0" err="1"/>
              <a:t>dişte</a:t>
            </a:r>
            <a:r>
              <a:rPr lang="en-US" sz="3200" dirty="0"/>
              <a:t> </a:t>
            </a:r>
            <a:r>
              <a:rPr lang="en-US" sz="3200" dirty="0" err="1"/>
              <a:t>ileride</a:t>
            </a:r>
            <a:r>
              <a:rPr lang="en-US" sz="3200" dirty="0"/>
              <a:t> </a:t>
            </a:r>
            <a:r>
              <a:rPr lang="en-US" sz="3200" dirty="0" err="1"/>
              <a:t>oluşacak</a:t>
            </a:r>
            <a:r>
              <a:rPr lang="en-US" sz="3200" dirty="0"/>
              <a:t> </a:t>
            </a:r>
            <a:r>
              <a:rPr lang="en-US" sz="3200" dirty="0" err="1"/>
              <a:t>olan</a:t>
            </a:r>
            <a:r>
              <a:rPr lang="en-US" sz="3200" dirty="0"/>
              <a:t> mine </a:t>
            </a:r>
            <a:r>
              <a:rPr lang="en-US" sz="3200" dirty="0" err="1"/>
              <a:t>dokusunun</a:t>
            </a:r>
            <a:r>
              <a:rPr lang="en-US" sz="3200" dirty="0"/>
              <a:t> </a:t>
            </a:r>
            <a:r>
              <a:rPr lang="en-US" sz="3200" dirty="0" err="1"/>
              <a:t>dışında</a:t>
            </a:r>
            <a:r>
              <a:rPr lang="en-US" sz="3200" dirty="0"/>
              <a:t> </a:t>
            </a:r>
            <a:r>
              <a:rPr lang="en-US" sz="3200" dirty="0" err="1"/>
              <a:t>tek</a:t>
            </a:r>
            <a:r>
              <a:rPr lang="en-US" sz="3200" dirty="0"/>
              <a:t> </a:t>
            </a:r>
            <a:r>
              <a:rPr lang="en-US" sz="3200" dirty="0" err="1"/>
              <a:t>sıra</a:t>
            </a:r>
            <a:r>
              <a:rPr lang="en-US" sz="3200" dirty="0"/>
              <a:t> </a:t>
            </a:r>
            <a:r>
              <a:rPr lang="en-US" sz="3200" dirty="0" err="1"/>
              <a:t>halinde</a:t>
            </a:r>
            <a:r>
              <a:rPr lang="en-US" sz="3200" dirty="0"/>
              <a:t> </a:t>
            </a:r>
            <a:r>
              <a:rPr lang="en-US" sz="3200" dirty="0" err="1"/>
              <a:t>dizilirler</a:t>
            </a:r>
            <a:r>
              <a:rPr lang="en-US" sz="3200" dirty="0"/>
              <a:t>. </a:t>
            </a:r>
            <a:endParaRPr lang="tr-TR" sz="3200" dirty="0" smtClean="0"/>
          </a:p>
          <a:p>
            <a:pPr fontAlgn="base"/>
            <a:r>
              <a:rPr lang="tr-TR" sz="3200" dirty="0" err="1" smtClean="0"/>
              <a:t>Dentin</a:t>
            </a:r>
            <a:r>
              <a:rPr lang="en-US" sz="3200" dirty="0" smtClean="0"/>
              <a:t> </a:t>
            </a:r>
            <a:r>
              <a:rPr lang="en-US" sz="3200" dirty="0" err="1"/>
              <a:t>dokusunun</a:t>
            </a:r>
            <a:r>
              <a:rPr lang="en-US" sz="3200" dirty="0"/>
              <a:t> </a:t>
            </a:r>
            <a:r>
              <a:rPr lang="en-US" sz="3200" dirty="0" err="1"/>
              <a:t>büyük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kısmını</a:t>
            </a:r>
            <a:r>
              <a:rPr lang="en-US" sz="3200" dirty="0"/>
              <a:t> </a:t>
            </a:r>
            <a:r>
              <a:rPr lang="en-US" sz="3200" dirty="0" err="1"/>
              <a:t>kaplayan</a:t>
            </a:r>
            <a:r>
              <a:rPr lang="en-US" sz="3200" dirty="0"/>
              <a:t> dentin, </a:t>
            </a:r>
            <a:r>
              <a:rPr lang="en-US" sz="3200" dirty="0" err="1"/>
              <a:t>sarımsı</a:t>
            </a:r>
            <a:r>
              <a:rPr lang="en-US" sz="3200" dirty="0"/>
              <a:t> </a:t>
            </a:r>
            <a:r>
              <a:rPr lang="en-US" sz="3200" dirty="0" err="1"/>
              <a:t>beyaz</a:t>
            </a:r>
            <a:r>
              <a:rPr lang="en-US" sz="3200" dirty="0"/>
              <a:t> </a:t>
            </a:r>
            <a:r>
              <a:rPr lang="en-US" sz="3200" dirty="0" err="1"/>
              <a:t>renkte</a:t>
            </a:r>
            <a:r>
              <a:rPr lang="en-US" sz="3200" dirty="0"/>
              <a:t>, </a:t>
            </a:r>
            <a:r>
              <a:rPr lang="en-US" sz="3200" dirty="0" err="1"/>
              <a:t>ışığı</a:t>
            </a:r>
            <a:r>
              <a:rPr lang="en-US" sz="3200" dirty="0"/>
              <a:t> </a:t>
            </a:r>
            <a:r>
              <a:rPr lang="en-US" sz="3200" dirty="0" err="1"/>
              <a:t>yarı</a:t>
            </a:r>
            <a:r>
              <a:rPr lang="en-US" sz="3200" dirty="0"/>
              <a:t> </a:t>
            </a:r>
            <a:r>
              <a:rPr lang="en-US" sz="3200" dirty="0" err="1"/>
              <a:t>geçirgen</a:t>
            </a:r>
            <a:r>
              <a:rPr lang="en-US" sz="3200" dirty="0"/>
              <a:t> </a:t>
            </a:r>
            <a:r>
              <a:rPr lang="en-US" sz="3200" dirty="0" err="1"/>
              <a:t>özelliğe</a:t>
            </a:r>
            <a:r>
              <a:rPr lang="en-US" sz="3200" dirty="0"/>
              <a:t> </a:t>
            </a:r>
            <a:r>
              <a:rPr lang="en-US" sz="3200" dirty="0" err="1"/>
              <a:t>sahiptir</a:t>
            </a:r>
            <a:r>
              <a:rPr lang="en-US" sz="3200" dirty="0"/>
              <a:t>. </a:t>
            </a:r>
            <a:r>
              <a:rPr lang="en-US" sz="3200" dirty="0" err="1"/>
              <a:t>Kompakt</a:t>
            </a:r>
            <a:r>
              <a:rPr lang="en-US" sz="3200" dirty="0"/>
              <a:t> </a:t>
            </a:r>
            <a:r>
              <a:rPr lang="en-US" sz="3200" dirty="0" err="1"/>
              <a:t>kemikten</a:t>
            </a:r>
            <a:r>
              <a:rPr lang="en-US" sz="3200" dirty="0"/>
              <a:t> </a:t>
            </a:r>
            <a:r>
              <a:rPr lang="en-US" sz="3200" dirty="0" err="1"/>
              <a:t>daha</a:t>
            </a:r>
            <a:r>
              <a:rPr lang="en-US" sz="3200" dirty="0"/>
              <a:t> </a:t>
            </a:r>
            <a:r>
              <a:rPr lang="en-US" sz="3200" dirty="0" err="1"/>
              <a:t>sert</a:t>
            </a:r>
            <a:r>
              <a:rPr lang="en-US" sz="3200" dirty="0"/>
              <a:t> </a:t>
            </a:r>
            <a:r>
              <a:rPr lang="en-US" sz="3200" dirty="0" err="1"/>
              <a:t>olan</a:t>
            </a:r>
            <a:r>
              <a:rPr lang="en-US" sz="3200" dirty="0"/>
              <a:t> dentin; </a:t>
            </a:r>
            <a:r>
              <a:rPr lang="en-US" sz="3200" dirty="0" err="1"/>
              <a:t>strüktür</a:t>
            </a:r>
            <a:r>
              <a:rPr lang="en-US" sz="3200" dirty="0"/>
              <a:t>, </a:t>
            </a:r>
            <a:r>
              <a:rPr lang="en-US" sz="3200" dirty="0" err="1"/>
              <a:t>gelişme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kimyasal</a:t>
            </a:r>
            <a:r>
              <a:rPr lang="en-US" sz="3200" dirty="0"/>
              <a:t> </a:t>
            </a:r>
            <a:r>
              <a:rPr lang="en-US" sz="3200" dirty="0" err="1"/>
              <a:t>yapı</a:t>
            </a:r>
            <a:r>
              <a:rPr lang="en-US" sz="3200" dirty="0"/>
              <a:t> </a:t>
            </a:r>
            <a:r>
              <a:rPr lang="en-US" sz="3200" dirty="0" err="1"/>
              <a:t>bakımından</a:t>
            </a:r>
            <a:r>
              <a:rPr lang="en-US" sz="3200" dirty="0"/>
              <a:t> </a:t>
            </a:r>
            <a:r>
              <a:rPr lang="en-US" sz="3200" dirty="0" err="1"/>
              <a:t>kemiği</a:t>
            </a:r>
            <a:r>
              <a:rPr lang="en-US" sz="3200" dirty="0"/>
              <a:t> </a:t>
            </a:r>
            <a:r>
              <a:rPr lang="en-US" sz="3200" dirty="0" err="1"/>
              <a:t>andırır</a:t>
            </a:r>
            <a:r>
              <a:rPr lang="en-US" sz="3200" dirty="0"/>
              <a:t>. </a:t>
            </a:r>
            <a:r>
              <a:rPr lang="en-US" sz="3200" dirty="0" err="1"/>
              <a:t>Sert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kırılgan</a:t>
            </a:r>
            <a:r>
              <a:rPr lang="en-US" sz="3200" dirty="0"/>
              <a:t> </a:t>
            </a:r>
            <a:r>
              <a:rPr lang="en-US" sz="3200" dirty="0" err="1"/>
              <a:t>olan</a:t>
            </a:r>
            <a:r>
              <a:rPr lang="en-US" sz="3200" dirty="0"/>
              <a:t> </a:t>
            </a:r>
            <a:r>
              <a:rPr lang="en-US" sz="3200" dirty="0" err="1"/>
              <a:t>minenin</a:t>
            </a:r>
            <a:r>
              <a:rPr lang="en-US" sz="3200" dirty="0"/>
              <a:t> </a:t>
            </a:r>
            <a:r>
              <a:rPr lang="en-US" sz="3200" dirty="0" err="1"/>
              <a:t>aksine</a:t>
            </a:r>
            <a:r>
              <a:rPr lang="en-US" sz="3200" dirty="0"/>
              <a:t> </a:t>
            </a:r>
            <a:r>
              <a:rPr lang="en-US" sz="3200" dirty="0" err="1"/>
              <a:t>hafif</a:t>
            </a:r>
            <a:r>
              <a:rPr lang="en-US" sz="3200" dirty="0"/>
              <a:t> </a:t>
            </a:r>
            <a:r>
              <a:rPr lang="en-US" sz="3200" dirty="0" err="1"/>
              <a:t>deformasyonlara</a:t>
            </a:r>
            <a:r>
              <a:rPr lang="en-US" sz="3200" dirty="0"/>
              <a:t> </a:t>
            </a:r>
            <a:r>
              <a:rPr lang="en-US" sz="3200" dirty="0" err="1"/>
              <a:t>karşı</a:t>
            </a:r>
            <a:r>
              <a:rPr lang="en-US" sz="3200" dirty="0"/>
              <a:t> </a:t>
            </a:r>
            <a:r>
              <a:rPr lang="en-US" sz="3200" dirty="0" err="1"/>
              <a:t>koyabilir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çok</a:t>
            </a:r>
            <a:r>
              <a:rPr lang="en-US" sz="3200" dirty="0"/>
              <a:t> </a:t>
            </a:r>
            <a:r>
              <a:rPr lang="en-US" sz="3200" dirty="0" err="1"/>
              <a:t>elastiktir</a:t>
            </a:r>
            <a:r>
              <a:rPr lang="en-US" sz="3200" dirty="0"/>
              <a:t>. Dentin </a:t>
            </a:r>
            <a:r>
              <a:rPr lang="en-US" sz="3200" dirty="0" err="1"/>
              <a:t>dokusu</a:t>
            </a:r>
            <a:r>
              <a:rPr lang="en-US" sz="3200" dirty="0"/>
              <a:t>, mine </a:t>
            </a:r>
            <a:r>
              <a:rPr lang="en-US" sz="3200" dirty="0" err="1"/>
              <a:t>dokusuna</a:t>
            </a:r>
            <a:r>
              <a:rPr lang="en-US" sz="3200" dirty="0"/>
              <a:t> </a:t>
            </a:r>
            <a:r>
              <a:rPr lang="en-US" sz="3200" dirty="0" err="1"/>
              <a:t>nazaran</a:t>
            </a:r>
            <a:r>
              <a:rPr lang="en-US" sz="3200" dirty="0"/>
              <a:t> </a:t>
            </a:r>
            <a:r>
              <a:rPr lang="en-US" sz="3200" dirty="0" err="1"/>
              <a:t>daha</a:t>
            </a:r>
            <a:r>
              <a:rPr lang="en-US" sz="3200" dirty="0"/>
              <a:t> </a:t>
            </a:r>
            <a:r>
              <a:rPr lang="en-US" sz="3200" dirty="0" err="1"/>
              <a:t>az</a:t>
            </a:r>
            <a:r>
              <a:rPr lang="en-US" sz="3200" dirty="0"/>
              <a:t> mineralize </a:t>
            </a:r>
            <a:r>
              <a:rPr lang="en-US" sz="3200" dirty="0" err="1"/>
              <a:t>olup</a:t>
            </a:r>
            <a:r>
              <a:rPr lang="en-US" sz="3200" dirty="0"/>
              <a:t> </a:t>
            </a:r>
            <a:r>
              <a:rPr lang="en-US" sz="3200" dirty="0" err="1"/>
              <a:t>daha</a:t>
            </a:r>
            <a:r>
              <a:rPr lang="en-US" sz="3200" dirty="0"/>
              <a:t> </a:t>
            </a:r>
            <a:r>
              <a:rPr lang="en-US" sz="3200" dirty="0" err="1"/>
              <a:t>az</a:t>
            </a:r>
            <a:r>
              <a:rPr lang="en-US" sz="3200" dirty="0"/>
              <a:t> </a:t>
            </a:r>
            <a:r>
              <a:rPr lang="en-US" sz="3200" dirty="0" err="1"/>
              <a:t>kırılgandır</a:t>
            </a:r>
            <a:r>
              <a:rPr lang="en-US" sz="3200" dirty="0"/>
              <a:t>. </a:t>
            </a:r>
            <a:r>
              <a:rPr lang="en-US" sz="3200" dirty="0" err="1"/>
              <a:t>Dentinin</a:t>
            </a:r>
            <a:r>
              <a:rPr lang="en-US" sz="3200" dirty="0"/>
              <a:t> </a:t>
            </a:r>
            <a:r>
              <a:rPr lang="en-US" sz="3200" dirty="0" err="1"/>
              <a:t>sertliği</a:t>
            </a:r>
            <a:r>
              <a:rPr lang="en-US" sz="3200" dirty="0"/>
              <a:t> Mohs </a:t>
            </a:r>
            <a:r>
              <a:rPr lang="en-US" sz="3200" dirty="0" err="1"/>
              <a:t>sertlik</a:t>
            </a:r>
            <a:r>
              <a:rPr lang="en-US" sz="3200" dirty="0"/>
              <a:t> </a:t>
            </a:r>
            <a:r>
              <a:rPr lang="en-US" sz="3200" dirty="0" err="1"/>
              <a:t>skalasında</a:t>
            </a:r>
            <a:r>
              <a:rPr lang="en-US" sz="3200" dirty="0"/>
              <a:t> 3–4 </a:t>
            </a:r>
            <a:r>
              <a:rPr lang="en-US" sz="3200" dirty="0" err="1"/>
              <a:t>dür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üzerinde</a:t>
            </a:r>
            <a:r>
              <a:rPr lang="en-US" sz="3200" dirty="0"/>
              <a:t> </a:t>
            </a:r>
            <a:r>
              <a:rPr lang="en-US" sz="3200" dirty="0" err="1"/>
              <a:t>yer</a:t>
            </a:r>
            <a:r>
              <a:rPr lang="en-US" sz="3200" dirty="0"/>
              <a:t> </a:t>
            </a:r>
            <a:r>
              <a:rPr lang="en-US" sz="3200" dirty="0" err="1"/>
              <a:t>alan</a:t>
            </a:r>
            <a:r>
              <a:rPr lang="en-US" sz="3200" dirty="0"/>
              <a:t> mine </a:t>
            </a:r>
            <a:r>
              <a:rPr lang="en-US" sz="3200" dirty="0" err="1"/>
              <a:t>dokusu</a:t>
            </a:r>
            <a:r>
              <a:rPr lang="en-US" sz="3200" dirty="0"/>
              <a:t> </a:t>
            </a:r>
            <a:r>
              <a:rPr lang="en-US" sz="3200" dirty="0" err="1"/>
              <a:t>tarafından</a:t>
            </a:r>
            <a:r>
              <a:rPr lang="en-US" sz="3200" dirty="0"/>
              <a:t> </a:t>
            </a:r>
            <a:r>
              <a:rPr lang="en-US" sz="3200" dirty="0" err="1"/>
              <a:t>desteklenir</a:t>
            </a:r>
            <a:r>
              <a:rPr lang="en-US" sz="3200" dirty="0"/>
              <a:t>. Dentin </a:t>
            </a:r>
            <a:r>
              <a:rPr lang="en-US" sz="3200" dirty="0" err="1"/>
              <a:t>dokusu</a:t>
            </a:r>
            <a:r>
              <a:rPr lang="en-US" sz="3200" dirty="0"/>
              <a:t> </a:t>
            </a:r>
            <a:r>
              <a:rPr lang="en-US" sz="3200" dirty="0" err="1"/>
              <a:t>ektomezanşimden</a:t>
            </a:r>
            <a:r>
              <a:rPr lang="en-US" sz="3200" dirty="0"/>
              <a:t> </a:t>
            </a:r>
            <a:r>
              <a:rPr lang="en-US" sz="3200" dirty="0" err="1"/>
              <a:t>gelişen</a:t>
            </a:r>
            <a:r>
              <a:rPr lang="en-US" sz="3200" dirty="0"/>
              <a:t> odontoblast </a:t>
            </a:r>
            <a:r>
              <a:rPr lang="en-US" sz="3200" dirty="0" err="1"/>
              <a:t>hücreleri</a:t>
            </a:r>
            <a:r>
              <a:rPr lang="en-US" sz="3200" dirty="0"/>
              <a:t> </a:t>
            </a:r>
            <a:r>
              <a:rPr lang="en-US" sz="3200" dirty="0" err="1"/>
              <a:t>tarafından</a:t>
            </a:r>
            <a:r>
              <a:rPr lang="en-US" sz="3200" dirty="0"/>
              <a:t> </a:t>
            </a:r>
            <a:r>
              <a:rPr lang="en-US" sz="3200" dirty="0" err="1"/>
              <a:t>yapılır</a:t>
            </a:r>
            <a:r>
              <a:rPr lang="en-US" sz="3200" dirty="0"/>
              <a:t>. Dentin </a:t>
            </a:r>
            <a:r>
              <a:rPr lang="en-US" sz="3200" dirty="0" err="1"/>
              <a:t>hacimsel</a:t>
            </a:r>
            <a:r>
              <a:rPr lang="en-US" sz="3200" dirty="0"/>
              <a:t> olarak%45-50 </a:t>
            </a:r>
            <a:r>
              <a:rPr lang="en-US" sz="3200" dirty="0" err="1"/>
              <a:t>inorganik</a:t>
            </a:r>
            <a:r>
              <a:rPr lang="en-US" sz="3200" dirty="0"/>
              <a:t>, %30 </a:t>
            </a:r>
            <a:r>
              <a:rPr lang="en-US" sz="3200" dirty="0" err="1"/>
              <a:t>organik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%20-25 </a:t>
            </a:r>
            <a:r>
              <a:rPr lang="en-US" sz="3200" dirty="0" err="1"/>
              <a:t>sudan</a:t>
            </a:r>
            <a:r>
              <a:rPr lang="en-US" sz="3200" dirty="0"/>
              <a:t> </a:t>
            </a:r>
            <a:r>
              <a:rPr lang="en-US" sz="3200" dirty="0" err="1"/>
              <a:t>oluşan</a:t>
            </a:r>
            <a:r>
              <a:rPr lang="en-US" sz="3200" dirty="0"/>
              <a:t> </a:t>
            </a:r>
            <a:r>
              <a:rPr lang="en-US" sz="3200" dirty="0" err="1"/>
              <a:t>biyolojik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dokudur</a:t>
            </a:r>
            <a:r>
              <a:rPr lang="en-US" sz="3200" dirty="0"/>
              <a:t>. </a:t>
            </a:r>
            <a:r>
              <a:rPr lang="en-US" sz="3200" dirty="0" err="1"/>
              <a:t>Dentinin</a:t>
            </a:r>
            <a:r>
              <a:rPr lang="en-US" sz="3200" dirty="0"/>
              <a:t> </a:t>
            </a:r>
            <a:r>
              <a:rPr lang="en-US" sz="3200" dirty="0" err="1"/>
              <a:t>ağırlık</a:t>
            </a:r>
            <a:r>
              <a:rPr lang="en-US" sz="3200" dirty="0"/>
              <a:t> </a:t>
            </a:r>
            <a:r>
              <a:rPr lang="en-US" sz="3200" dirty="0" err="1"/>
              <a:t>olarak</a:t>
            </a:r>
            <a:r>
              <a:rPr lang="en-US" sz="3200" dirty="0"/>
              <a:t> % 70'i </a:t>
            </a:r>
            <a:r>
              <a:rPr lang="en-US" sz="3200" dirty="0" err="1"/>
              <a:t>inorganik</a:t>
            </a:r>
            <a:r>
              <a:rPr lang="en-US" sz="3200" dirty="0"/>
              <a:t> </a:t>
            </a:r>
            <a:r>
              <a:rPr lang="en-US" sz="3200" dirty="0" err="1"/>
              <a:t>madde</a:t>
            </a:r>
            <a:r>
              <a:rPr lang="en-US" sz="3200" dirty="0"/>
              <a:t>, %20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organik</a:t>
            </a:r>
            <a:r>
              <a:rPr lang="en-US" sz="3200" dirty="0"/>
              <a:t> </a:t>
            </a:r>
            <a:r>
              <a:rPr lang="en-US" sz="3200" dirty="0" err="1"/>
              <a:t>madde</a:t>
            </a:r>
            <a:r>
              <a:rPr lang="en-US" sz="3200" dirty="0"/>
              <a:t> %10 u </a:t>
            </a:r>
            <a:r>
              <a:rPr lang="en-US" sz="3200" dirty="0" err="1"/>
              <a:t>sudur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47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9669" y="252249"/>
            <a:ext cx="10100062" cy="6605751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en-US" sz="3200" dirty="0" err="1"/>
              <a:t>Sert</a:t>
            </a:r>
            <a:r>
              <a:rPr lang="en-US" sz="3200" dirty="0"/>
              <a:t> </a:t>
            </a:r>
            <a:r>
              <a:rPr lang="en-US" sz="3200" dirty="0" err="1"/>
              <a:t>diş</a:t>
            </a:r>
            <a:r>
              <a:rPr lang="en-US" sz="3200" dirty="0"/>
              <a:t> </a:t>
            </a:r>
            <a:r>
              <a:rPr lang="en-US" sz="3200" dirty="0" err="1"/>
              <a:t>dokuları</a:t>
            </a:r>
            <a:r>
              <a:rPr lang="en-US" sz="3200" dirty="0"/>
              <a:t> </a:t>
            </a:r>
            <a:r>
              <a:rPr lang="en-US" sz="3200" dirty="0" err="1"/>
              <a:t>içinde</a:t>
            </a:r>
            <a:r>
              <a:rPr lang="en-US" sz="3200" dirty="0"/>
              <a:t>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fiziksel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kimyasal</a:t>
            </a:r>
            <a:r>
              <a:rPr lang="en-US" sz="3200" dirty="0"/>
              <a:t> </a:t>
            </a:r>
            <a:r>
              <a:rPr lang="en-US" sz="3200" dirty="0" err="1"/>
              <a:t>özellikleri</a:t>
            </a:r>
            <a:r>
              <a:rPr lang="en-US" sz="3200" dirty="0"/>
              <a:t> </a:t>
            </a:r>
            <a:r>
              <a:rPr lang="en-US" sz="3200" dirty="0" err="1"/>
              <a:t>bakımından</a:t>
            </a:r>
            <a:r>
              <a:rPr lang="en-US" sz="3200" dirty="0"/>
              <a:t> </a:t>
            </a:r>
            <a:r>
              <a:rPr lang="en-US" sz="3200" dirty="0" err="1"/>
              <a:t>kemiğe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yakın</a:t>
            </a:r>
            <a:r>
              <a:rPr lang="en-US" sz="3200" dirty="0"/>
              <a:t> </a:t>
            </a:r>
            <a:r>
              <a:rPr lang="en-US" sz="3200" dirty="0" err="1"/>
              <a:t>olanıdır</a:t>
            </a:r>
            <a:r>
              <a:rPr lang="en-US" sz="3200" dirty="0"/>
              <a:t>. Mine, dentin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kemik</a:t>
            </a:r>
            <a:r>
              <a:rPr lang="en-US" sz="3200" dirty="0"/>
              <a:t> </a:t>
            </a:r>
            <a:r>
              <a:rPr lang="en-US" sz="3200" dirty="0" err="1"/>
              <a:t>ile</a:t>
            </a:r>
            <a:r>
              <a:rPr lang="en-US" sz="3200" dirty="0"/>
              <a:t> </a:t>
            </a:r>
            <a:r>
              <a:rPr lang="en-US" sz="3200" dirty="0" err="1"/>
              <a:t>karşılaştırıldığında</a:t>
            </a:r>
            <a:r>
              <a:rPr lang="en-US" sz="3200" dirty="0"/>
              <a:t>;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dokusunun</a:t>
            </a:r>
            <a:r>
              <a:rPr lang="en-US" sz="3200" dirty="0"/>
              <a:t>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dokulardan</a:t>
            </a:r>
            <a:r>
              <a:rPr lang="en-US" sz="3200" dirty="0"/>
              <a:t> </a:t>
            </a:r>
            <a:r>
              <a:rPr lang="en-US" sz="3200" dirty="0" err="1"/>
              <a:t>daha</a:t>
            </a:r>
            <a:r>
              <a:rPr lang="en-US" sz="3200" dirty="0"/>
              <a:t> </a:t>
            </a:r>
            <a:r>
              <a:rPr lang="en-US" sz="3200" dirty="0" err="1"/>
              <a:t>az</a:t>
            </a:r>
            <a:r>
              <a:rPr lang="en-US" sz="3200" dirty="0"/>
              <a:t> mineralize </a:t>
            </a:r>
            <a:r>
              <a:rPr lang="en-US" sz="3200" dirty="0" err="1"/>
              <a:t>olduğu</a:t>
            </a:r>
            <a:r>
              <a:rPr lang="en-US" sz="3200" dirty="0"/>
              <a:t> </a:t>
            </a:r>
            <a:r>
              <a:rPr lang="en-US" sz="3200" dirty="0" err="1"/>
              <a:t>görülür</a:t>
            </a:r>
            <a:r>
              <a:rPr lang="en-US" sz="3200" dirty="0"/>
              <a:t>.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dokusu</a:t>
            </a:r>
            <a:r>
              <a:rPr lang="en-US" sz="3200" dirty="0"/>
              <a:t> </a:t>
            </a:r>
            <a:r>
              <a:rPr lang="en-US" sz="3200" dirty="0" err="1"/>
              <a:t>kökün</a:t>
            </a:r>
            <a:r>
              <a:rPr lang="en-US" sz="3200" dirty="0"/>
              <a:t> </a:t>
            </a:r>
            <a:r>
              <a:rPr lang="en-US" sz="3200" dirty="0" err="1"/>
              <a:t>büyük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kısmını</a:t>
            </a:r>
            <a:r>
              <a:rPr lang="en-US" sz="3200" dirty="0"/>
              <a:t> </a:t>
            </a:r>
            <a:r>
              <a:rPr lang="en-US" sz="3200" dirty="0" err="1"/>
              <a:t>kaplar</a:t>
            </a:r>
            <a:r>
              <a:rPr lang="en-US" sz="3200" dirty="0"/>
              <a:t>. Periodontal </a:t>
            </a:r>
            <a:r>
              <a:rPr lang="en-US" sz="3200" dirty="0" err="1"/>
              <a:t>kemiğe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dentine </a:t>
            </a:r>
            <a:r>
              <a:rPr lang="en-US" sz="3200" dirty="0" err="1"/>
              <a:t>tutunur</a:t>
            </a:r>
            <a:r>
              <a:rPr lang="en-US" sz="3200" dirty="0"/>
              <a:t>. </a:t>
            </a:r>
            <a:r>
              <a:rPr lang="en-US" sz="3200" dirty="0" err="1"/>
              <a:t>Sement</a:t>
            </a:r>
            <a:r>
              <a:rPr lang="en-US" sz="3200" dirty="0"/>
              <a:t>, </a:t>
            </a:r>
            <a:r>
              <a:rPr lang="en-US" sz="3200" dirty="0" err="1"/>
              <a:t>açık</a:t>
            </a:r>
            <a:r>
              <a:rPr lang="en-US" sz="3200" dirty="0"/>
              <a:t> sarı </a:t>
            </a:r>
            <a:r>
              <a:rPr lang="en-US" sz="3200" dirty="0" err="1"/>
              <a:t>renkte</a:t>
            </a:r>
            <a:r>
              <a:rPr lang="en-US" sz="3200" dirty="0"/>
              <a:t> </a:t>
            </a:r>
            <a:r>
              <a:rPr lang="en-US" sz="3200" dirty="0" err="1"/>
              <a:t>olup</a:t>
            </a:r>
            <a:r>
              <a:rPr lang="en-US" sz="3200" dirty="0"/>
              <a:t>, </a:t>
            </a:r>
            <a:r>
              <a:rPr lang="en-US" sz="3200" dirty="0" err="1"/>
              <a:t>dentinden</a:t>
            </a:r>
            <a:r>
              <a:rPr lang="en-US" sz="3200" dirty="0"/>
              <a:t> </a:t>
            </a:r>
            <a:r>
              <a:rPr lang="en-US" sz="3200" dirty="0" err="1"/>
              <a:t>biraz</a:t>
            </a:r>
            <a:r>
              <a:rPr lang="en-US" sz="3200" dirty="0"/>
              <a:t> </a:t>
            </a:r>
            <a:r>
              <a:rPr lang="en-US" sz="3200" dirty="0" err="1"/>
              <a:t>daha</a:t>
            </a:r>
            <a:r>
              <a:rPr lang="en-US" sz="3200" dirty="0"/>
              <a:t> </a:t>
            </a:r>
            <a:r>
              <a:rPr lang="en-US" sz="3200" dirty="0" err="1"/>
              <a:t>açık</a:t>
            </a:r>
            <a:r>
              <a:rPr lang="en-US" sz="3200" dirty="0"/>
              <a:t> </a:t>
            </a:r>
            <a:r>
              <a:rPr lang="en-US" sz="3200" dirty="0" err="1"/>
              <a:t>renk</a:t>
            </a:r>
            <a:r>
              <a:rPr lang="en-US" sz="3200" dirty="0"/>
              <a:t> </a:t>
            </a:r>
            <a:r>
              <a:rPr lang="en-US" sz="3200" dirty="0" err="1"/>
              <a:t>tonuna</a:t>
            </a:r>
            <a:r>
              <a:rPr lang="en-US" sz="3200" dirty="0"/>
              <a:t> </a:t>
            </a:r>
            <a:r>
              <a:rPr lang="en-US" sz="3200" dirty="0" err="1"/>
              <a:t>sahiptir</a:t>
            </a:r>
            <a:r>
              <a:rPr lang="en-US" sz="3200" dirty="0"/>
              <a:t>. </a:t>
            </a:r>
            <a:r>
              <a:rPr lang="en-US" sz="3200" dirty="0" err="1"/>
              <a:t>Tüm</a:t>
            </a:r>
            <a:r>
              <a:rPr lang="en-US" sz="3200" dirty="0"/>
              <a:t> mineralize </a:t>
            </a:r>
            <a:r>
              <a:rPr lang="en-US" sz="3200" dirty="0" err="1"/>
              <a:t>dokular</a:t>
            </a:r>
            <a:r>
              <a:rPr lang="en-US" sz="3200" dirty="0"/>
              <a:t> </a:t>
            </a:r>
            <a:r>
              <a:rPr lang="en-US" sz="3200" dirty="0" err="1"/>
              <a:t>içinde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fazla</a:t>
            </a:r>
            <a:r>
              <a:rPr lang="en-US" sz="3200" dirty="0"/>
              <a:t> </a:t>
            </a:r>
            <a:r>
              <a:rPr lang="en-US" sz="3200" dirty="0" err="1"/>
              <a:t>fluorid</a:t>
            </a:r>
            <a:r>
              <a:rPr lang="en-US" sz="3200" dirty="0"/>
              <a:t> </a:t>
            </a:r>
            <a:r>
              <a:rPr lang="en-US" sz="3200" dirty="0" err="1"/>
              <a:t>içeren</a:t>
            </a:r>
            <a:r>
              <a:rPr lang="en-US" sz="3200" dirty="0"/>
              <a:t> </a:t>
            </a:r>
            <a:r>
              <a:rPr lang="en-US" sz="3200" dirty="0" err="1"/>
              <a:t>dokudur</a:t>
            </a:r>
            <a:r>
              <a:rPr lang="en-US" sz="3200" dirty="0"/>
              <a:t>.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dokusu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ölçüde</a:t>
            </a:r>
            <a:r>
              <a:rPr lang="en-US" sz="3200" dirty="0"/>
              <a:t> </a:t>
            </a:r>
            <a:r>
              <a:rPr lang="en-US" sz="3200" dirty="0" err="1"/>
              <a:t>kendini</a:t>
            </a:r>
            <a:r>
              <a:rPr lang="en-US" sz="3200" dirty="0"/>
              <a:t> </a:t>
            </a:r>
            <a:r>
              <a:rPr lang="en-US" sz="3200" dirty="0" err="1"/>
              <a:t>onarabilecek</a:t>
            </a:r>
            <a:r>
              <a:rPr lang="en-US" sz="3200" dirty="0"/>
              <a:t> </a:t>
            </a:r>
            <a:r>
              <a:rPr lang="en-US" sz="3200" dirty="0" err="1"/>
              <a:t>yapıya</a:t>
            </a:r>
            <a:r>
              <a:rPr lang="en-US" sz="3200" dirty="0"/>
              <a:t> </a:t>
            </a:r>
            <a:r>
              <a:rPr lang="en-US" sz="3200" dirty="0" err="1"/>
              <a:t>sahiptir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sement</a:t>
            </a:r>
            <a:r>
              <a:rPr lang="en-US" sz="3200" dirty="0"/>
              <a:t> normal </a:t>
            </a:r>
            <a:r>
              <a:rPr lang="en-US" sz="3200" dirty="0" err="1"/>
              <a:t>şartlarda</a:t>
            </a:r>
            <a:r>
              <a:rPr lang="en-US" sz="3200" dirty="0"/>
              <a:t> </a:t>
            </a:r>
            <a:r>
              <a:rPr lang="en-US" sz="3200" dirty="0" err="1"/>
              <a:t>aşınmaz</a:t>
            </a:r>
            <a:r>
              <a:rPr lang="en-US" sz="3200" dirty="0"/>
              <a:t>. </a:t>
            </a:r>
            <a:r>
              <a:rPr lang="en-US" sz="3200" dirty="0" err="1"/>
              <a:t>Fizyolojik</a:t>
            </a:r>
            <a:r>
              <a:rPr lang="en-US" sz="3200" dirty="0"/>
              <a:t> </a:t>
            </a:r>
            <a:r>
              <a:rPr lang="en-US" sz="3200" dirty="0" err="1"/>
              <a:t>diş</a:t>
            </a:r>
            <a:r>
              <a:rPr lang="en-US" sz="3200" dirty="0"/>
              <a:t> </a:t>
            </a:r>
            <a:r>
              <a:rPr lang="en-US" sz="3200" dirty="0" err="1"/>
              <a:t>hareketleri</a:t>
            </a:r>
            <a:r>
              <a:rPr lang="en-US" sz="3200" dirty="0"/>
              <a:t> </a:t>
            </a:r>
            <a:r>
              <a:rPr lang="en-US" sz="3200" dirty="0" err="1"/>
              <a:t>sırasında</a:t>
            </a:r>
            <a:r>
              <a:rPr lang="en-US" sz="3200" dirty="0"/>
              <a:t> </a:t>
            </a:r>
            <a:r>
              <a:rPr lang="en-US" sz="3200" dirty="0" err="1"/>
              <a:t>ise</a:t>
            </a:r>
            <a:r>
              <a:rPr lang="en-US" sz="3200" dirty="0"/>
              <a:t> </a:t>
            </a:r>
            <a:r>
              <a:rPr lang="en-US" sz="3200" dirty="0" err="1"/>
              <a:t>dişin</a:t>
            </a:r>
            <a:r>
              <a:rPr lang="en-US" sz="3200" dirty="0"/>
              <a:t> </a:t>
            </a:r>
            <a:r>
              <a:rPr lang="en-US" sz="3200" dirty="0" err="1"/>
              <a:t>apikal</a:t>
            </a:r>
            <a:r>
              <a:rPr lang="en-US" sz="3200" dirty="0"/>
              <a:t> </a:t>
            </a:r>
            <a:r>
              <a:rPr lang="en-US" sz="3200" dirty="0" err="1"/>
              <a:t>kısmında</a:t>
            </a:r>
            <a:r>
              <a:rPr lang="en-US" sz="3200" dirty="0"/>
              <a:t> </a:t>
            </a:r>
            <a:r>
              <a:rPr lang="en-US" sz="3200" dirty="0" err="1"/>
              <a:t>yer</a:t>
            </a:r>
            <a:r>
              <a:rPr lang="en-US" sz="3200" dirty="0"/>
              <a:t> </a:t>
            </a:r>
            <a:r>
              <a:rPr lang="en-US" sz="3200" dirty="0" err="1"/>
              <a:t>alan</a:t>
            </a:r>
            <a:r>
              <a:rPr lang="en-US" sz="3200" dirty="0"/>
              <a:t>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rezorbe</a:t>
            </a:r>
            <a:r>
              <a:rPr lang="en-US" sz="3200" dirty="0"/>
              <a:t> </a:t>
            </a:r>
            <a:r>
              <a:rPr lang="en-US" sz="3200" dirty="0" err="1"/>
              <a:t>olur</a:t>
            </a:r>
            <a:r>
              <a:rPr lang="en-US" sz="3200" dirty="0" smtClean="0"/>
              <a:t>.</a:t>
            </a:r>
            <a:endParaRPr lang="tr-TR" sz="3200" dirty="0" smtClean="0"/>
          </a:p>
          <a:p>
            <a:pPr fontAlgn="base"/>
            <a:r>
              <a:rPr lang="en-US" sz="3200" dirty="0"/>
              <a:t>Dentin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sınırı</a:t>
            </a:r>
            <a:r>
              <a:rPr lang="en-US" sz="3200" dirty="0"/>
              <a:t> </a:t>
            </a:r>
            <a:r>
              <a:rPr lang="en-US" sz="3200" dirty="0" err="1"/>
              <a:t>genellikle</a:t>
            </a:r>
            <a:r>
              <a:rPr lang="en-US" sz="3200" dirty="0"/>
              <a:t> </a:t>
            </a:r>
            <a:r>
              <a:rPr lang="en-US" sz="3200" dirty="0" err="1"/>
              <a:t>düzdür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daimi</a:t>
            </a:r>
            <a:r>
              <a:rPr lang="en-US" sz="3200" dirty="0"/>
              <a:t> </a:t>
            </a:r>
            <a:r>
              <a:rPr lang="en-US" sz="3200" dirty="0" err="1"/>
              <a:t>dişlerde</a:t>
            </a:r>
            <a:r>
              <a:rPr lang="en-US" sz="3200" dirty="0"/>
              <a:t> dentin </a:t>
            </a:r>
            <a:r>
              <a:rPr lang="en-US" sz="3200" dirty="0" err="1"/>
              <a:t>ile</a:t>
            </a:r>
            <a:r>
              <a:rPr lang="en-US" sz="3200" dirty="0"/>
              <a:t>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arasında</a:t>
            </a:r>
            <a:r>
              <a:rPr lang="en-US" sz="3200" dirty="0"/>
              <a:t> </a:t>
            </a:r>
            <a:r>
              <a:rPr lang="en-US" sz="3200" dirty="0" err="1"/>
              <a:t>sıkı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bağlantı</a:t>
            </a:r>
            <a:r>
              <a:rPr lang="en-US" sz="3200" dirty="0"/>
              <a:t> </a:t>
            </a:r>
            <a:r>
              <a:rPr lang="en-US" sz="3200" dirty="0" err="1"/>
              <a:t>vardır</a:t>
            </a:r>
            <a:r>
              <a:rPr lang="en-US" sz="3200" dirty="0"/>
              <a:t>. 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dokusu</a:t>
            </a:r>
            <a:r>
              <a:rPr lang="en-US" sz="3200" dirty="0"/>
              <a:t> mine </a:t>
            </a:r>
            <a:r>
              <a:rPr lang="en-US" sz="3200" dirty="0" err="1"/>
              <a:t>ile</a:t>
            </a:r>
            <a:r>
              <a:rPr lang="en-US" sz="3200" dirty="0"/>
              <a:t> "</a:t>
            </a:r>
            <a:r>
              <a:rPr lang="en-US" sz="3200" dirty="0" err="1"/>
              <a:t>servikal</a:t>
            </a:r>
            <a:r>
              <a:rPr lang="en-US" sz="3200" dirty="0"/>
              <a:t> </a:t>
            </a:r>
            <a:r>
              <a:rPr lang="en-US" sz="3200" dirty="0" err="1"/>
              <a:t>çizgi</a:t>
            </a:r>
            <a:r>
              <a:rPr lang="en-US" sz="3200" dirty="0"/>
              <a:t>" </a:t>
            </a:r>
            <a:r>
              <a:rPr lang="en-US" sz="3200" dirty="0" err="1"/>
              <a:t>adı</a:t>
            </a:r>
            <a:r>
              <a:rPr lang="en-US" sz="3200" dirty="0"/>
              <a:t> </a:t>
            </a:r>
            <a:r>
              <a:rPr lang="en-US" sz="3200" dirty="0" err="1"/>
              <a:t>verilen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mine-</a:t>
            </a:r>
            <a:r>
              <a:rPr lang="en-US" sz="3200" dirty="0" err="1"/>
              <a:t>sement</a:t>
            </a:r>
            <a:r>
              <a:rPr lang="en-US" sz="3200" dirty="0"/>
              <a:t> </a:t>
            </a:r>
            <a:r>
              <a:rPr lang="en-US" sz="3200" dirty="0" err="1"/>
              <a:t>sınırı</a:t>
            </a:r>
            <a:r>
              <a:rPr lang="en-US" sz="3200" dirty="0"/>
              <a:t> </a:t>
            </a:r>
            <a:r>
              <a:rPr lang="en-US" sz="3200" dirty="0" err="1"/>
              <a:t>ile</a:t>
            </a:r>
            <a:r>
              <a:rPr lang="en-US" sz="3200" dirty="0"/>
              <a:t> </a:t>
            </a:r>
            <a:r>
              <a:rPr lang="en-US" sz="3200" dirty="0" err="1"/>
              <a:t>birleşir</a:t>
            </a:r>
            <a:r>
              <a:rPr lang="en-US" sz="3200" dirty="0"/>
              <a:t>.</a:t>
            </a:r>
            <a:endParaRPr lang="tr-TR" sz="3200" dirty="0" smtClean="0"/>
          </a:p>
          <a:p>
            <a:pPr fontAlgn="base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924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</TotalTime>
  <Words>324</Words>
  <Application>Microsoft Office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Dişlerin histolojik yapısı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8</cp:revision>
  <dcterms:created xsi:type="dcterms:W3CDTF">2020-01-16T08:15:50Z</dcterms:created>
  <dcterms:modified xsi:type="dcterms:W3CDTF">2020-01-16T09:06:35Z</dcterms:modified>
</cp:coreProperties>
</file>