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64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98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4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27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852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035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2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3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49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9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42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7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51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79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71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Girişimcinin Özellikleri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8617" y="2133600"/>
            <a:ext cx="9505995" cy="3777622"/>
          </a:xfrm>
        </p:spPr>
        <p:txBody>
          <a:bodyPr/>
          <a:lstStyle/>
          <a:p>
            <a:r>
              <a:rPr lang="tr-TR" dirty="0" err="1"/>
              <a:t>Meredith’e</a:t>
            </a:r>
            <a:r>
              <a:rPr lang="tr-TR" dirty="0"/>
              <a:t> göre </a:t>
            </a:r>
            <a:r>
              <a:rPr lang="tr-TR" dirty="0" smtClean="0"/>
              <a:t>girişimci olacak kişilerde olması gereken özellikler;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a</a:t>
            </a:r>
            <a:r>
              <a:rPr lang="tr-TR" dirty="0"/>
              <a:t>) İş fırsatlarını </a:t>
            </a:r>
            <a:r>
              <a:rPr lang="tr-TR" dirty="0" smtClean="0"/>
              <a:t>fark ederek </a:t>
            </a:r>
            <a:r>
              <a:rPr lang="tr-TR" dirty="0"/>
              <a:t>değerlendirebilme</a:t>
            </a:r>
          </a:p>
          <a:p>
            <a:pPr marL="0" indent="0">
              <a:buNone/>
            </a:pPr>
            <a:r>
              <a:rPr lang="tr-TR" dirty="0" smtClean="0"/>
              <a:t>	b</a:t>
            </a:r>
            <a:r>
              <a:rPr lang="tr-TR" dirty="0"/>
              <a:t>) D</a:t>
            </a:r>
            <a:r>
              <a:rPr lang="tr-TR" dirty="0" smtClean="0"/>
              <a:t>oğal </a:t>
            </a:r>
            <a:r>
              <a:rPr lang="tr-TR" dirty="0"/>
              <a:t>k</a:t>
            </a:r>
            <a:r>
              <a:rPr lang="tr-TR" dirty="0" smtClean="0"/>
              <a:t>aynakları fayda </a:t>
            </a:r>
            <a:r>
              <a:rPr lang="tr-TR" dirty="0"/>
              <a:t>yaratmak </a:t>
            </a:r>
            <a:r>
              <a:rPr lang="tr-TR" dirty="0" smtClean="0"/>
              <a:t>için </a:t>
            </a:r>
            <a:r>
              <a:rPr lang="tr-TR" dirty="0"/>
              <a:t>bir araya getirmek</a:t>
            </a:r>
          </a:p>
          <a:p>
            <a:pPr marL="0" indent="0">
              <a:buNone/>
            </a:pPr>
            <a:r>
              <a:rPr lang="tr-TR" dirty="0" smtClean="0"/>
              <a:t>	c</a:t>
            </a:r>
            <a:r>
              <a:rPr lang="tr-TR" dirty="0"/>
              <a:t>) Başarıyı sağlayacak uygun </a:t>
            </a:r>
            <a:r>
              <a:rPr lang="tr-TR" dirty="0" smtClean="0"/>
              <a:t>eylemleri uygulamak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28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Girişimcinin Özellikleri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İş </a:t>
            </a:r>
            <a:r>
              <a:rPr lang="tr-TR" dirty="0" smtClean="0"/>
              <a:t>kurmaya </a:t>
            </a:r>
            <a:r>
              <a:rPr lang="tr-TR" dirty="0"/>
              <a:t>hevesli olmak </a:t>
            </a:r>
          </a:p>
          <a:p>
            <a:r>
              <a:rPr lang="tr-TR" dirty="0"/>
              <a:t>Başarısızlığa rağmen </a:t>
            </a:r>
            <a:r>
              <a:rPr lang="tr-TR" dirty="0" smtClean="0"/>
              <a:t>vazgeçmeme</a:t>
            </a:r>
            <a:endParaRPr lang="tr-TR" dirty="0"/>
          </a:p>
          <a:p>
            <a:r>
              <a:rPr lang="tr-TR" dirty="0" smtClean="0"/>
              <a:t>Güven</a:t>
            </a:r>
            <a:endParaRPr lang="tr-TR" dirty="0"/>
          </a:p>
          <a:p>
            <a:r>
              <a:rPr lang="tr-TR" dirty="0" smtClean="0"/>
              <a:t>Kararlı olmak</a:t>
            </a:r>
            <a:endParaRPr lang="tr-TR" dirty="0"/>
          </a:p>
          <a:p>
            <a:r>
              <a:rPr lang="tr-TR" dirty="0" smtClean="0"/>
              <a:t>Riski yönetimi</a:t>
            </a:r>
            <a:endParaRPr lang="tr-TR" dirty="0"/>
          </a:p>
          <a:p>
            <a:r>
              <a:rPr lang="tr-TR" dirty="0" smtClean="0"/>
              <a:t>Fırsatları değerlendirme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97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Girişimcinin Özellikleri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Değişimleri </a:t>
            </a:r>
            <a:r>
              <a:rPr lang="tr-TR" dirty="0"/>
              <a:t>fırsat olarak </a:t>
            </a:r>
            <a:r>
              <a:rPr lang="tr-TR" dirty="0" smtClean="0"/>
              <a:t>görme</a:t>
            </a:r>
            <a:endParaRPr lang="tr-TR" dirty="0"/>
          </a:p>
          <a:p>
            <a:r>
              <a:rPr lang="tr-TR" dirty="0" smtClean="0"/>
              <a:t>Başarmak isteği</a:t>
            </a:r>
            <a:endParaRPr lang="tr-TR" dirty="0"/>
          </a:p>
          <a:p>
            <a:r>
              <a:rPr lang="tr-TR" dirty="0"/>
              <a:t>Detaylara önem </a:t>
            </a:r>
            <a:r>
              <a:rPr lang="tr-TR" dirty="0" smtClean="0"/>
              <a:t>verme</a:t>
            </a:r>
            <a:endParaRPr lang="tr-TR" dirty="0"/>
          </a:p>
          <a:p>
            <a:r>
              <a:rPr lang="tr-TR" dirty="0" smtClean="0"/>
              <a:t>Hırs</a:t>
            </a:r>
            <a:endParaRPr lang="tr-TR" dirty="0"/>
          </a:p>
          <a:p>
            <a:r>
              <a:rPr lang="tr-TR" dirty="0"/>
              <a:t>Büyümeye </a:t>
            </a:r>
            <a:r>
              <a:rPr lang="tr-TR" dirty="0" smtClean="0"/>
              <a:t>odaklı olmak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97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39</Words>
  <Application>Microsoft Office PowerPoint</Application>
  <PresentationFormat>Geniş ekran</PresentationFormat>
  <Paragraphs>21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 Girişimcinin Özellikleri </vt:lpstr>
      <vt:lpstr> Girişimcinin Özellikleri </vt:lpstr>
      <vt:lpstr> Girişimcinin Özellikleri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8</cp:revision>
  <dcterms:created xsi:type="dcterms:W3CDTF">2020-02-21T09:39:03Z</dcterms:created>
  <dcterms:modified xsi:type="dcterms:W3CDTF">2020-02-21T15:44:27Z</dcterms:modified>
</cp:coreProperties>
</file>