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89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19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63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93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92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86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63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62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681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09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4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AAD48-A17B-42AD-9FB5-FA90209B9A89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8CAA6-20F6-47B5-93D5-B18344DA81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247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57400" y="762000"/>
            <a:ext cx="83058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A) Tüylerinin uzunluğuna göre</a:t>
            </a:r>
            <a:endParaRPr lang="tr-TR" altLang="en-US"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1- Normal tüylü tavşanlar (Havana, Alaska).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2- Uzun tüylü tavşanlar (Ankara ve Tilki tavşanı)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3- Kısa tüylü tavşanlar (Rex tavşanları).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Irklar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5364" name="Picture 4" descr="C:\SGAF\Resimler\Hayvan resimleri\Tavşan\English Angora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28950"/>
            <a:ext cx="51054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 descr="C:\SGAF\Resimler\Hayvan resimleri\Tavşan\o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28950"/>
            <a:ext cx="4038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9086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body" idx="1"/>
          </p:nvPr>
        </p:nvSpPr>
        <p:spPr>
          <a:xfrm>
            <a:off x="2057400" y="762000"/>
            <a:ext cx="83058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B) Verim yönlerine göre</a:t>
            </a:r>
            <a:r>
              <a:rPr lang="tr-TR" altLang="en-US">
                <a:latin typeface="Arial" panose="020B060402020202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1- Et tavşanları (Yeni Zelanda, Kaliforniya, Şinşilla).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2- Post tavşanları (Rex tavşanları).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3- Yün tavşanları (Ankara).</a:t>
            </a:r>
          </a:p>
          <a:p>
            <a:pPr marL="0" indent="0" algn="just">
              <a:buNone/>
            </a:pPr>
            <a:endParaRPr lang="tr-TR" altLang="en-US">
              <a:latin typeface="Arial" panose="020B0604020202020204" pitchFamily="34" charset="0"/>
            </a:endParaRPr>
          </a:p>
        </p:txBody>
      </p:sp>
      <p:sp>
        <p:nvSpPr>
          <p:cNvPr id="16387" name="Rectangle 1027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Irklar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6388" name="Picture 1029" descr="C:\SGAF\Resimler\Hayvan resimleri\Tavşan\o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819400"/>
            <a:ext cx="40386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030" descr="C:\SGAF\Resimler\Hayvan resimleri\Tavşan\Tavşan28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1" y="2286000"/>
            <a:ext cx="30321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8594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C) Vücut büyüklüklerine göre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1- Büyük boy tavşanlar (Alman Dev Alacası).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2- Orta boy tavşanlar (Viyana, Yeni Zelanda).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3- Küçük boy tavşanlar (Hollanda, Küçük Şinşilla).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Irklar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7412" name="Picture 4" descr="C:\SGAF\Resimler\Hayvan resimleri\Tavşan\Gian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1" y="2819400"/>
            <a:ext cx="362902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SGAF\Resimler\Hayvan resimleri\Tavşan\Dumb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839" y="2819400"/>
            <a:ext cx="3532187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0261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Amerika’da et yönünde geliştirilmiş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 ve kırmızı iki tip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Her ikisi de orta büyüklükte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Beyaz, dünyada ve Türkiye’de yaygın</a:t>
            </a:r>
          </a:p>
          <a:p>
            <a:pPr marL="0" indent="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 tipin vücut büyüklüğü kırmızı tipe benzer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Yeni Zelanda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8436" name="Picture 4" descr="C:\SGAF\Resimler\Hayvan resimleri\Tavşan\amaram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373564"/>
            <a:ext cx="4648200" cy="248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SGAF\Resimler\Hayvan resimleri\Tavşan\Ame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947988"/>
            <a:ext cx="4876800" cy="261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3346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Beyaz tipte;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vücut yapısı daha sağlam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sırt ve butlarda kas gelişimi iyi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vücut dolgun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arka kısım geniş ve yuvarlak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bacaklar kısa, kuvvetli ve kemikli</a:t>
            </a:r>
          </a:p>
          <a:p>
            <a:pPr marL="863600" lvl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baş geniş ve kısa olup vücutla iyi bir uyum gösterir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kulaklar uzun değil, tüylü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gözler kırmızı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erkekler 4-5 kg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dişiler 4.5-5.5 kg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postu istenen renge boyanabilir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et verimine uygundur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Yeni Zelanda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19460" name="Picture 4" descr="C:\SGAF\Resimler\Animasyonlar\runrabi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850" y="4017964"/>
            <a:ext cx="2971800" cy="284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803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Geniş ekran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2019-10-16T13:57:33Z</dcterms:created>
  <dcterms:modified xsi:type="dcterms:W3CDTF">2019-10-16T13:57:40Z</dcterms:modified>
</cp:coreProperties>
</file>