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1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80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Sığır etli </a:t>
            </a:r>
            <a:r>
              <a:rPr lang="tr-TR" dirty="0" err="1"/>
              <a:t>pho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451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Kanton </a:t>
            </a:r>
            <a:r>
              <a:rPr lang="tr-TR" dirty="0" err="1"/>
              <a:t>usülü</a:t>
            </a:r>
            <a:r>
              <a:rPr lang="tr-TR" dirty="0"/>
              <a:t> buharda balık</a:t>
            </a:r>
          </a:p>
        </p:txBody>
      </p:sp>
    </p:spTree>
    <p:extLst>
      <p:ext uri="{BB962C8B-B14F-4D97-AF65-F5344CB8AC3E}">
        <p14:creationId xmlns:p14="http://schemas.microsoft.com/office/powerpoint/2010/main" val="378460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Kızgın yağda pak </a:t>
            </a:r>
            <a:r>
              <a:rPr lang="tr-TR" dirty="0" err="1"/>
              <a:t>choi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20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Soya fasulyesi</a:t>
            </a:r>
          </a:p>
        </p:txBody>
      </p:sp>
    </p:spTree>
    <p:extLst>
      <p:ext uri="{BB962C8B-B14F-4D97-AF65-F5344CB8AC3E}">
        <p14:creationId xmlns:p14="http://schemas.microsoft.com/office/powerpoint/2010/main" val="1121877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Kimçi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37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Sığır </a:t>
            </a:r>
            <a:r>
              <a:rPr lang="tr-TR" dirty="0" err="1"/>
              <a:t>bulgogi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185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udon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9824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Tavada somon balığı ve </a:t>
            </a:r>
            <a:r>
              <a:rPr lang="tr-TR" dirty="0" err="1"/>
              <a:t>miso</a:t>
            </a:r>
            <a:r>
              <a:rPr lang="tr-TR" dirty="0"/>
              <a:t> mayonezli </a:t>
            </a:r>
            <a:r>
              <a:rPr lang="tr-TR" dirty="0" err="1"/>
              <a:t>dipsos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74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Soslu ıspanak salatası</a:t>
            </a:r>
          </a:p>
        </p:txBody>
      </p:sp>
    </p:spTree>
    <p:extLst>
      <p:ext uri="{BB962C8B-B14F-4D97-AF65-F5344CB8AC3E}">
        <p14:creationId xmlns:p14="http://schemas.microsoft.com/office/powerpoint/2010/main" val="1234638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Salatalıklı ve naneli </a:t>
            </a:r>
            <a:r>
              <a:rPr lang="tr-TR" dirty="0" err="1"/>
              <a:t>raita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719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Rogan</a:t>
            </a:r>
            <a:r>
              <a:rPr lang="tr-TR" dirty="0"/>
              <a:t> </a:t>
            </a:r>
            <a:r>
              <a:rPr lang="tr-TR" dirty="0" err="1"/>
              <a:t>josh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634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Hindistancevizli</a:t>
            </a:r>
            <a:r>
              <a:rPr lang="tr-TR" dirty="0"/>
              <a:t> balık </a:t>
            </a:r>
            <a:r>
              <a:rPr lang="tr-TR" dirty="0" err="1"/>
              <a:t>körisi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7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Fırında naneli </a:t>
            </a:r>
            <a:r>
              <a:rPr lang="tr-TR" dirty="0" err="1"/>
              <a:t>chutney’li</a:t>
            </a:r>
            <a:r>
              <a:rPr lang="tr-TR" dirty="0"/>
              <a:t> tavuklu </a:t>
            </a:r>
            <a:r>
              <a:rPr lang="tr-TR" dirty="0" err="1"/>
              <a:t>tikka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12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Hindistancevizli</a:t>
            </a:r>
            <a:r>
              <a:rPr lang="tr-TR" dirty="0"/>
              <a:t> </a:t>
            </a:r>
            <a:r>
              <a:rPr lang="tr-TR" dirty="0" err="1"/>
              <a:t>jaggery’li</a:t>
            </a:r>
            <a:r>
              <a:rPr lang="tr-TR" dirty="0"/>
              <a:t> krep</a:t>
            </a:r>
          </a:p>
        </p:txBody>
      </p:sp>
    </p:spTree>
    <p:extLst>
      <p:ext uri="{BB962C8B-B14F-4D97-AF65-F5344CB8AC3E}">
        <p14:creationId xmlns:p14="http://schemas.microsoft.com/office/powerpoint/2010/main" val="135773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Tayland </a:t>
            </a:r>
            <a:r>
              <a:rPr lang="tr-TR" dirty="0" err="1"/>
              <a:t>usülü</a:t>
            </a:r>
            <a:r>
              <a:rPr lang="tr-TR" dirty="0"/>
              <a:t> sebze </a:t>
            </a:r>
            <a:r>
              <a:rPr lang="tr-TR" dirty="0" err="1"/>
              <a:t>körisi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91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Tayland </a:t>
            </a:r>
            <a:r>
              <a:rPr lang="tr-TR" dirty="0" err="1"/>
              <a:t>usülü</a:t>
            </a:r>
            <a:r>
              <a:rPr lang="tr-TR" dirty="0"/>
              <a:t> kıyma yemeği</a:t>
            </a:r>
          </a:p>
        </p:txBody>
      </p:sp>
    </p:spTree>
    <p:extLst>
      <p:ext uri="{BB962C8B-B14F-4D97-AF65-F5344CB8AC3E}">
        <p14:creationId xmlns:p14="http://schemas.microsoft.com/office/powerpoint/2010/main" val="3689308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asya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Yeşil papaya salatası </a:t>
            </a:r>
          </a:p>
        </p:txBody>
      </p:sp>
    </p:spTree>
    <p:extLst>
      <p:ext uri="{BB962C8B-B14F-4D97-AF65-F5344CB8AC3E}">
        <p14:creationId xmlns:p14="http://schemas.microsoft.com/office/powerpoint/2010/main" val="45310265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6281</TotalTime>
  <Words>130</Words>
  <Application>Microsoft Macintosh PowerPoint</Application>
  <PresentationFormat>Geniş ekran</PresentationFormat>
  <Paragraphs>41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Tw Cen MT</vt:lpstr>
      <vt:lpstr>Verdana</vt:lpstr>
      <vt:lpstr>Damla</vt:lpstr>
      <vt:lpstr>DÜNYA MUTFAK KÜLTÜRÜ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asya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192</cp:revision>
  <dcterms:created xsi:type="dcterms:W3CDTF">2019-09-25T12:44:30Z</dcterms:created>
  <dcterms:modified xsi:type="dcterms:W3CDTF">2020-01-19T10:17:19Z</dcterms:modified>
</cp:coreProperties>
</file>