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62A98-65DB-4087-8780-F8C8489C20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952646-10A8-430F-B1BA-C82857048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BB53DC-DADE-49D4-9215-03057A6D3DBA}"/>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F2E7820F-44E0-45DF-8004-F24190EDC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D1A89E-0BDB-46F8-8A8C-CFE27DCDC3DB}"/>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48150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FDFC-C27C-4901-A923-0B1A130417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C32DAD-6A7D-4FA9-BB94-7D6E382062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6AB4A-E511-441A-AF72-1BF0B74FDF87}"/>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8C0156C5-A1C7-4447-84DD-5CF952BB6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FE71D-DA25-4221-8335-1FD77528B6EF}"/>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50321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2D613-F1CA-4A91-B8C7-F0B8612BB7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D373C5-3329-4862-B061-37D63F7A166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1051D-2FDF-4D2B-824A-5ECF197EF8B1}"/>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C8423D92-08D7-4D63-A9F2-B5EF8C82CB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4BE2E-D5E5-4848-9D04-393C1C13AA93}"/>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30128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A1A1-9A21-4A79-9207-A7D7A7A302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A56045-B746-4B59-8032-5ACFEEF5BDF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C9F35-9133-43AA-8012-C9D949B2BE71}"/>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418E1292-65D0-49DD-B999-E4D8499F2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17D45B-D8AB-4B5A-9F7B-8964173B9B1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172493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6D70B-B57E-4A88-ADE1-3032C06823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9D16A5-FA76-4C61-AAF2-31CAD136E4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B001949-03C5-4F2F-81E9-C7C64290A244}"/>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F5F76040-AF45-4643-BB6B-2FC74502DD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DADD0-F3F4-4CF3-8F86-EE13C236A1DC}"/>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79665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14CD0-9210-474C-8172-73F15632BE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42818-8831-4E80-961E-AC19C66105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61F41F-746E-4B77-A021-0F62F1D19B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0F3C56-3D6B-4052-9915-9112173797E2}"/>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6" name="Footer Placeholder 5">
            <a:extLst>
              <a:ext uri="{FF2B5EF4-FFF2-40B4-BE49-F238E27FC236}">
                <a16:creationId xmlns:a16="http://schemas.microsoft.com/office/drawing/2014/main" id="{A85FA331-A970-4531-A8A6-ACF07DB152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4FD6C7-6447-40F0-ADD8-FBDE8C080946}"/>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81840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5DF3-E69E-4594-B75D-E43423074D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26491-2373-43C7-9D1A-46BD3CE03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F6AF987-2589-4AB1-87B5-3807C0115F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EF25A-9BC3-4EB4-91EA-ABB89DE72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D45BC8-3A3C-4C24-B110-E9C442FA1B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17F526-E8AD-4149-A9E6-12DD443148B3}"/>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8" name="Footer Placeholder 7">
            <a:extLst>
              <a:ext uri="{FF2B5EF4-FFF2-40B4-BE49-F238E27FC236}">
                <a16:creationId xmlns:a16="http://schemas.microsoft.com/office/drawing/2014/main" id="{DB557539-DA98-4FC7-BF1F-FBC13F88E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502F1D-0650-444A-A432-E4D7ECA6091D}"/>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63350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40406-D4C5-4B36-9CAA-20A056EB84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416688-032A-49BB-AC29-880D8F71F4CA}"/>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4" name="Footer Placeholder 3">
            <a:extLst>
              <a:ext uri="{FF2B5EF4-FFF2-40B4-BE49-F238E27FC236}">
                <a16:creationId xmlns:a16="http://schemas.microsoft.com/office/drawing/2014/main" id="{D8A396A9-DFEF-4F3C-95DA-1439F4DB38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8E1F20-0ACE-471B-9C40-592A0025D7B0}"/>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4015917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341194-1C1E-4FA8-9422-8F0E95B6A9B4}"/>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3" name="Footer Placeholder 2">
            <a:extLst>
              <a:ext uri="{FF2B5EF4-FFF2-40B4-BE49-F238E27FC236}">
                <a16:creationId xmlns:a16="http://schemas.microsoft.com/office/drawing/2014/main" id="{773845CE-A111-4EED-A1CE-F2FE9B86AB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4AEEB2-D447-49F5-B21A-39F0BADE4AD4}"/>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57385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F644-C8EC-45CC-BA78-04473F15A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6AC54-3601-4B0B-9DEA-274DA5D7FC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A41488-E738-42A1-A2AB-95EF244C9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DD265C-6983-4680-8FAB-4F4FC1E6AFD9}"/>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6" name="Footer Placeholder 5">
            <a:extLst>
              <a:ext uri="{FF2B5EF4-FFF2-40B4-BE49-F238E27FC236}">
                <a16:creationId xmlns:a16="http://schemas.microsoft.com/office/drawing/2014/main" id="{0FD04D14-BF85-49C7-9B58-36113322C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2C2B1A-E82D-438A-BA39-C84AC30AD6D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7779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A93C3-5ADB-4EEA-9AF2-04477E2A62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C869C3-8498-47BF-A445-58CFBC742A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3B94FA-BF75-4535-8A91-6E9EDAAE2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9CAA2F-3A0F-46DD-AC1C-0FD22E7718EE}"/>
              </a:ext>
            </a:extLst>
          </p:cNvPr>
          <p:cNvSpPr>
            <a:spLocks noGrp="1"/>
          </p:cNvSpPr>
          <p:nvPr>
            <p:ph type="dt" sz="half" idx="10"/>
          </p:nvPr>
        </p:nvSpPr>
        <p:spPr/>
        <p:txBody>
          <a:bodyPr/>
          <a:lstStyle/>
          <a:p>
            <a:fld id="{FA645ECF-D348-44FC-8DD1-B6B3056448AE}" type="datetimeFigureOut">
              <a:rPr lang="en-US" smtClean="0"/>
              <a:t>9/13/18</a:t>
            </a:fld>
            <a:endParaRPr lang="en-US"/>
          </a:p>
        </p:txBody>
      </p:sp>
      <p:sp>
        <p:nvSpPr>
          <p:cNvPr id="6" name="Footer Placeholder 5">
            <a:extLst>
              <a:ext uri="{FF2B5EF4-FFF2-40B4-BE49-F238E27FC236}">
                <a16:creationId xmlns:a16="http://schemas.microsoft.com/office/drawing/2014/main" id="{80CBE9D7-2EA6-434D-B4F8-B5381FF46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FC117F-282C-4DA3-B0E3-94AC805AC4A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02756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A38D6-833B-42E8-9A0F-AAAA0A67B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B922C7-9350-46BC-B623-C67E7D9230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47A1AD-CDA7-46E6-BE80-33C8DBB13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45ECF-D348-44FC-8DD1-B6B3056448AE}" type="datetimeFigureOut">
              <a:rPr lang="en-US" smtClean="0"/>
              <a:t>9/13/18</a:t>
            </a:fld>
            <a:endParaRPr lang="en-US"/>
          </a:p>
        </p:txBody>
      </p:sp>
      <p:sp>
        <p:nvSpPr>
          <p:cNvPr id="5" name="Footer Placeholder 4">
            <a:extLst>
              <a:ext uri="{FF2B5EF4-FFF2-40B4-BE49-F238E27FC236}">
                <a16:creationId xmlns:a16="http://schemas.microsoft.com/office/drawing/2014/main" id="{32E4C67E-9C8E-4172-940E-59C3306D74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6C61F4-0B22-46E1-A0F6-1791A89231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F725DF-D9A3-470D-90E6-8AD48DAC17A6}" type="slidenum">
              <a:rPr lang="en-US" smtClean="0"/>
              <a:t>‹#›</a:t>
            </a:fld>
            <a:endParaRPr lang="en-US"/>
          </a:p>
        </p:txBody>
      </p:sp>
    </p:spTree>
    <p:extLst>
      <p:ext uri="{BB962C8B-B14F-4D97-AF65-F5344CB8AC3E}">
        <p14:creationId xmlns:p14="http://schemas.microsoft.com/office/powerpoint/2010/main" val="507980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BD59E-2D6D-42CD-A780-C7E1F78931B9}"/>
              </a:ext>
            </a:extLst>
          </p:cNvPr>
          <p:cNvSpPr>
            <a:spLocks noGrp="1"/>
          </p:cNvSpPr>
          <p:nvPr>
            <p:ph type="ctrTitle"/>
          </p:nvPr>
        </p:nvSpPr>
        <p:spPr/>
        <p:txBody>
          <a:bodyPr/>
          <a:lstStyle/>
          <a:p>
            <a:r>
              <a:rPr lang="tr-TR" dirty="0"/>
              <a:t>İKTİSADA GİRİŞ I DERS 8</a:t>
            </a:r>
            <a:endParaRPr lang="en-US" dirty="0"/>
          </a:p>
        </p:txBody>
      </p:sp>
      <p:sp>
        <p:nvSpPr>
          <p:cNvPr id="3" name="Subtitle 2">
            <a:extLst>
              <a:ext uri="{FF2B5EF4-FFF2-40B4-BE49-F238E27FC236}">
                <a16:creationId xmlns:a16="http://schemas.microsoft.com/office/drawing/2014/main" id="{E688406F-D684-42EB-8584-430CFDF70859}"/>
              </a:ext>
            </a:extLst>
          </p:cNvPr>
          <p:cNvSpPr>
            <a:spLocks noGrp="1"/>
          </p:cNvSpPr>
          <p:nvPr>
            <p:ph type="subTitle" idx="1"/>
          </p:nvPr>
        </p:nvSpPr>
        <p:spPr/>
        <p:txBody>
          <a:bodyPr/>
          <a:lstStyle/>
          <a:p>
            <a:r>
              <a:rPr lang="tr-TR" dirty="0" err="1"/>
              <a:t>Doç.Dr.Emel</a:t>
            </a:r>
            <a:r>
              <a:rPr lang="tr-TR" dirty="0"/>
              <a:t> </a:t>
            </a:r>
            <a:r>
              <a:rPr lang="tr-TR"/>
              <a:t>Memis</a:t>
            </a:r>
            <a:endParaRPr lang="en-US" dirty="0"/>
          </a:p>
        </p:txBody>
      </p:sp>
      <p:sp>
        <p:nvSpPr>
          <p:cNvPr id="4" name="TextBox 3">
            <a:extLst>
              <a:ext uri="{FF2B5EF4-FFF2-40B4-BE49-F238E27FC236}">
                <a16:creationId xmlns:a16="http://schemas.microsoft.com/office/drawing/2014/main" id="{926DD3C9-CD98-B14D-919F-CBB3C6571041}"/>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67999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213861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406669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429142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2446326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452</Words>
  <Application>Microsoft Macintosh PowerPoint</Application>
  <PresentationFormat>Widescreen</PresentationFormat>
  <Paragraphs>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8</vt:lpstr>
      <vt:lpstr>BÖLÜM 6/ PİYASA BAŞARISIZLIĞI</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8</dc:title>
  <dc:creator>Umut Öneş</dc:creator>
  <cp:lastModifiedBy>Microsoft Office User</cp:lastModifiedBy>
  <cp:revision>2</cp:revision>
  <dcterms:created xsi:type="dcterms:W3CDTF">2017-12-20T11:47:57Z</dcterms:created>
  <dcterms:modified xsi:type="dcterms:W3CDTF">2018-09-13T19:26:34Z</dcterms:modified>
</cp:coreProperties>
</file>