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349" r:id="rId2"/>
    <p:sldId id="289" r:id="rId3"/>
    <p:sldId id="535" r:id="rId4"/>
    <p:sldId id="536" r:id="rId5"/>
    <p:sldId id="531" r:id="rId6"/>
    <p:sldId id="537" r:id="rId7"/>
    <p:sldId id="538" r:id="rId8"/>
    <p:sldId id="532" r:id="rId9"/>
    <p:sldId id="539" r:id="rId10"/>
    <p:sldId id="540" r:id="rId11"/>
    <p:sldId id="350" r:id="rId12"/>
    <p:sldId id="518" r:id="rId13"/>
    <p:sldId id="519" r:id="rId14"/>
    <p:sldId id="520" r:id="rId15"/>
    <p:sldId id="543" r:id="rId16"/>
    <p:sldId id="544" r:id="rId17"/>
    <p:sldId id="377" r:id="rId18"/>
    <p:sldId id="479" r:id="rId19"/>
    <p:sldId id="522" r:id="rId20"/>
    <p:sldId id="480" r:id="rId21"/>
    <p:sldId id="545" r:id="rId22"/>
    <p:sldId id="546" r:id="rId23"/>
    <p:sldId id="524" r:id="rId24"/>
    <p:sldId id="525" r:id="rId25"/>
    <p:sldId id="541" r:id="rId26"/>
    <p:sldId id="547" r:id="rId27"/>
    <p:sldId id="548" r:id="rId28"/>
    <p:sldId id="542" r:id="rId29"/>
    <p:sldId id="333" r:id="rId30"/>
    <p:sldId id="461" r:id="rId31"/>
    <p:sldId id="506" r:id="rId32"/>
    <p:sldId id="549" r:id="rId33"/>
    <p:sldId id="530" r:id="rId34"/>
    <p:sldId id="508" r:id="rId35"/>
    <p:sldId id="346" r:id="rId36"/>
  </p:sldIdLst>
  <p:sldSz cx="9144000" cy="6858000" type="screen4x3"/>
  <p:notesSz cx="6858000" cy="9144000"/>
  <p:embeddedFontLst>
    <p:embeddedFont>
      <p:font typeface="华文仿宋" panose="02010600040101010101" pitchFamily="2" charset="-122"/>
      <p:regular r:id="rId38"/>
    </p:embeddedFont>
    <p:embeddedFont>
      <p:font typeface="GB Pinyinok-B" panose="02010601030101010101" pitchFamily="2" charset="-122"/>
      <p:regular r:id="rId39"/>
    </p:embeddedFont>
    <p:embeddedFont>
      <p:font typeface="微软雅黑" panose="020B0503020204020204" pitchFamily="34" charset="-122"/>
      <p:regular r:id="rId40"/>
      <p:bold r:id="rId41"/>
    </p:embeddedFont>
    <p:embeddedFont>
      <p:font typeface="华文楷体" panose="02010600040101010101" pitchFamily="2" charset="-122"/>
      <p:regular r:id="rId42"/>
    </p:embeddedFont>
    <p:embeddedFont>
      <p:font typeface="GB Pinyinok-D" panose="02010601030101010101" pitchFamily="2" charset="-122"/>
      <p:regular r:id="rId43"/>
    </p:embeddedFont>
    <p:embeddedFont>
      <p:font typeface="华文隶书" panose="02010800040101010101" pitchFamily="2" charset="-122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Britannic Bold" panose="020B0903060703020204" pitchFamily="34" charset="0"/>
      <p:regular r:id="rId49"/>
    </p:embeddedFont>
  </p:embeddedFontLst>
  <p:custDataLst>
    <p:tags r:id="rId5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720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6112459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第三十一课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中国人叫它“母亲河”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9267" y="489708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母亲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知识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只要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国土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面积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069743" y="489708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平方公里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人口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山峰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806912" y="624589"/>
            <a:ext cx="4337088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米                   珠穆朗玛峰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摇篮                黄河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俄罗斯             长江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大陆                  中华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台湾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香港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澳门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西藏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50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10193" y="660147"/>
            <a:ext cx="8398716" cy="185085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32525" y="2709528"/>
            <a:ext cx="7850530" cy="81546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808206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宋华，学校让我和力波参加“中国通知识大赛”。我们虽然来中国一年多了，可是对中国的地理知识还了解得不太多。现在只有一个多月的时间准备了，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我们着急得吃不下饭，睡不好觉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029339" y="2771421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有多少人参加这次比赛？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613" y="4017441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029339" y="4156043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听说有二十几个人。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415604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064" y="287069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87533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98760" y="1768774"/>
            <a:ext cx="8201569" cy="118912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3072" y="1062099"/>
            <a:ext cx="7719266" cy="5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不用着急。你们只要认真准备，就一定会得到好的成绩。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34465" y="2133501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你帮我们准备一下，好吗？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20" y="220378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201613" y="2957896"/>
            <a:ext cx="8369449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96233" y="3191910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好啊。我先问你们一个问题：中国很大，有多大呢？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119" y="108184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826" y="318361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90854" y="3260558"/>
            <a:ext cx="8122967" cy="2526631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0854" y="750471"/>
            <a:ext cx="8953145" cy="183014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70305" y="997277"/>
            <a:ext cx="8047784" cy="158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                                                                     ，从东到西，有五千二百多公里；从南到北，有五千五百多公里，是世界第三大国家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93" y="100938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043344" y="1009389"/>
            <a:ext cx="5494943" cy="51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中国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的国土面积有九百六十万平方公里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82074" y="3375519"/>
            <a:ext cx="8047784" cy="213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有多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     有多高      有多长      有多重      有多深？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张老师今年    有    四十岁。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这个小朋友    有     一米    高。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桌子        有    三米     长。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这些水果        有    五斤     重。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-0.07222 0.2317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11" y="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7" grpId="0" build="allAtOnce"/>
      <p:bldP spid="9" grpId="0" build="allAtOnce"/>
      <p:bldP spid="9" grpId="1" build="allAtOnce"/>
      <p:bldP spid="10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0855" y="793502"/>
            <a:ext cx="8398716" cy="10030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88002" y="2092073"/>
            <a:ext cx="8201569" cy="94056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70305" y="86600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对。俄罗斯最大。中国比美国大一点儿，比加拿大小一点儿。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90650" y="2267499"/>
            <a:ext cx="7461724" cy="5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中国的人口有多少？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0" y="3175054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79450" y="324756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中国的人口，包括大陆、台湾、香港和澳门，一共有十三亿多。中国是世界上人口最多的国家。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07" y="331365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845" y="221915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87533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97147" y="4403977"/>
            <a:ext cx="8201569" cy="94056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99795" y="4579403"/>
            <a:ext cx="7461724" cy="5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回答正确。下一个问题：世界上最高的地方在哪儿？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990" y="453106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0855" y="793502"/>
            <a:ext cx="8398716" cy="89091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88002" y="1814443"/>
            <a:ext cx="8201569" cy="94056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70305" y="866009"/>
            <a:ext cx="7719266" cy="545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在中国的西藏。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90650" y="1989869"/>
            <a:ext cx="7461724" cy="5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世界上最高的山峰叫什么？它有多高？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62803" y="2924261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42253" y="299676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世界上最高的山峰叫珠穆朗玛峰，它有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8800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多米高。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10" y="306286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845" y="194152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87533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90855" y="4110054"/>
            <a:ext cx="8201569" cy="94056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93503" y="4285480"/>
            <a:ext cx="7461724" cy="5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中国最长的河是不是黄河？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698" y="4237140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899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90855" y="793502"/>
            <a:ext cx="8398716" cy="96877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88002" y="1814443"/>
            <a:ext cx="8201569" cy="94056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70305" y="866009"/>
            <a:ext cx="7719266" cy="545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不是。中国第一大河是长江，有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6300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多公里长。它也是世界第三大河。黄河是中国第二大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河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，有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5400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多公里长。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90650" y="1989869"/>
            <a:ext cx="7461724" cy="5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中国人为什么叫黄河“母亲河”？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62803" y="2924261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42253" y="299676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黄河是中华民族的摇篮，所以中国人叫它“母亲河”。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10" y="306286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845" y="194152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87533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45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一共有多少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人参加这次比赛？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831570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刚才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有     人                  给你打电话。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           有    几个朋友      想学习法语。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我们班   有   十个人           参加这次比赛。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操场上   有    很多人          跳舞。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344708" y="5199599"/>
            <a:ext cx="62286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             有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s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b./</a:t>
            </a:r>
            <a:r>
              <a:rPr lang="en-US" altLang="zh-CN" sz="2800" b="1" dirty="0" err="1" smtClean="0"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+ V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7183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你们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只要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认真准备，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就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一定会得到好的成绩。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12838" y="2147732"/>
            <a:ext cx="7385113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只要  明天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天气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好，我们  就  去爬山。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 只要   有时间，                 就   会去看你们的比赛。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只要   你不告诉他，  他  就   不会知道这件事。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 只要   多练习，                就    一定能打得很好。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99640" y="1249527"/>
            <a:ext cx="74886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练一练     用“只要</a:t>
            </a:r>
            <a:r>
              <a:rPr lang="en-US" altLang="zh-CN" sz="2800" b="1" dirty="0" smtClean="0">
                <a:latin typeface="华文隶书" pitchFamily="2" charset="-122"/>
                <a:ea typeface="华文隶书" pitchFamily="2" charset="-122"/>
              </a:rPr>
              <a:t>……</a:t>
            </a:r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就</a:t>
            </a:r>
            <a:r>
              <a:rPr lang="en-US" altLang="zh-CN" sz="2800" b="1" dirty="0" smtClean="0">
                <a:latin typeface="华文隶书" pitchFamily="2" charset="-122"/>
                <a:ea typeface="华文隶书" pitchFamily="2" charset="-122"/>
              </a:rPr>
              <a:t>……</a:t>
            </a:r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完成句子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55614" y="1939146"/>
            <a:ext cx="7042337" cy="2933331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，就去练习网球。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只要多运动，就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，我们就会帮助你。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，就能说得很好。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河   母亲河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黄河是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中国的母亲河。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308684" cy="121314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38431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mǔqīn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zhīshi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dìlǐ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zhǐyào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chéngjì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guótǔ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母亲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知识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只要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国土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63745" y="3210289"/>
            <a:ext cx="5486617" cy="160234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70584" y="32102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历史知识    尊重知识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我想多学习一些中国的历史知识。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2355926"/>
            <a:ext cx="3308684" cy="68806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听说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有二十几个人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我们学校今年有几千个留学生。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我昨天买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了几件新衣服。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今天有三十几度。（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30+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这辆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车要二十几万。（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20+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听说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有二十几个人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70437" y="2238505"/>
            <a:ext cx="7180267" cy="440525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今天有三十多度。（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30+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这辆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车要三百多万。（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300+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这座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桥有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一千多年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的历史。（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1000+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）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这种水五块多一瓶。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我买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三斤多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苹果。 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VS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我买了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三十多斤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苹果。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716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听说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有二十几个人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我学习汉语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三四年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学校有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一两万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学生。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这座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桥有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六七百年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的历史。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这辆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车要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七八百万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人民币。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892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中国的国土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面积有九百六十万平方公里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807323" y="2452744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AutoNum type="arabicPlain"/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2   3   4   5   6   7   8    9    0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十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亿 千 百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十 万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千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百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十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亿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万 万 万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十二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亿 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三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千四百五十六万 七千八百九十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61804" y="2388199"/>
            <a:ext cx="6336924" cy="277547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5643982               908732846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420965334           128640936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喜欢旅游     去上海旅游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假期我打算去云南旅游。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我有几个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朋友准备一起去四川旅游。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lǚyóu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míngshèng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zìrán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gǎnjué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yún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sōngshù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旅游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自然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松树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352396"/>
            <a:ext cx="5072938" cy="141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名胜古迹     参观名胜古迹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北京有很多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名胜古迹。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2354" y="1816994"/>
            <a:ext cx="3775934" cy="116662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42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53173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自然景色     很自然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云南的自然景色非常漂亮。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林娜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的汉语发音很自然。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的表演非常自然。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6227" y="3178687"/>
            <a:ext cx="3447518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lǚyóu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míngshèng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zìrán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gǎnjué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yún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sōngshù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旅游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自然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松树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953435" y="3588136"/>
            <a:ext cx="5158201" cy="23009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44168" y="3730243"/>
            <a:ext cx="5072938" cy="2032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我的感觉   感觉很好    感觉不一样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吃完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药，我感觉好多了。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最近工作很忙，我感觉有点儿累。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102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44444E-6 L -0.00209 0.108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47965" y="1530844"/>
            <a:ext cx="5163671" cy="101299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15333" y="1633132"/>
            <a:ext cx="4896303" cy="80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白云   一片云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6227" y="4610445"/>
            <a:ext cx="3447518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lǚyóu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míngshèng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gǔjì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zìrán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gǎnjué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yún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sōngshù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旅游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古迹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自然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感觉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松树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953435" y="3275315"/>
            <a:ext cx="5158201" cy="23009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127015" y="3488007"/>
            <a:ext cx="5072938" cy="2032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棵松树     黄山的松树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黄山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的松树非常有名。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083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7.40741E-7 L -0.00209 0.108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大海      像海一样      海边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特别喜欢大海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984250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hǎi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qíguài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huángshān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yíngkèsōng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奇怪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棵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黄山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迎客松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32792" y="3239400"/>
            <a:ext cx="5158201" cy="25769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奇怪的样子     非常奇怪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黄山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的松树样子都很奇怪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他今天看起来很奇怪。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323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296E-6 L -3.61111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0" y="102760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奇怪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棵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黄山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迎客松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28338" y="1070638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旅游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名胜古迹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自然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感觉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松树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70585" y="984250"/>
            <a:ext cx="5473416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47219" y="995037"/>
            <a:ext cx="5296781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地理知识     中国地理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王老师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知道知道很多中国的地理知识。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38431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mǔqīn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zhīshi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dìlǐ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zhǐyào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chéngjì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guótǔ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母亲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知识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只要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国土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63745" y="3210289"/>
            <a:ext cx="5486617" cy="215445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70584" y="3210289"/>
            <a:ext cx="5072938" cy="215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只要天气好，我们就去爬山。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/>
            </a:r>
            <a:b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</a:b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只要多练习，你就能写好书法。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只要认真准备，我们就一定能考好。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51642" y="3133218"/>
            <a:ext cx="2896095" cy="62063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53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0347 0.1171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0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双括号 2"/>
          <p:cNvSpPr/>
          <p:nvPr/>
        </p:nvSpPr>
        <p:spPr bwMode="auto">
          <a:xfrm>
            <a:off x="1359568" y="4511842"/>
            <a:ext cx="5883443" cy="1508205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628650"/>
            <a:ext cx="8418512" cy="8666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1613" y="1495335"/>
            <a:ext cx="8379555" cy="121959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760219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，刚才有人给你打电话了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96700" y="1684933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那可能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是我的一个朋友打来的。要放长假了，有几个朋友想去旅游，可是还没有决定去哪儿。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7723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1" y="172255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71456" y="2779080"/>
            <a:ext cx="8418512" cy="10905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64964" y="2848952"/>
            <a:ext cx="7759354" cy="99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中国的名胜古迹太多了，                                           。只要你喜欢旅游，每个假期都有地方去。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729" y="308739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008846" y="2854260"/>
            <a:ext cx="3703397" cy="466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有名的少说也有五六百个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786400" y="4505795"/>
            <a:ext cx="7759354" cy="1786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他学习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汉语少说也有五六年了。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这棵松树少说也有六百岁。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我会写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的汉字少说也有五六千个。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-0.3908 0.1328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49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5" grpId="0"/>
      <p:bldP spid="15" grpId="1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81890" y="3140462"/>
            <a:ext cx="8418512" cy="9492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2" y="965624"/>
            <a:ext cx="8542559" cy="106666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31137" y="2133147"/>
            <a:ext cx="8379555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89" y="1097193"/>
            <a:ext cx="7875661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先去哪儿呢？我已经去过两三个地方了，有海南岛、西安，对了，还有泰山。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48789" y="2247390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你喜欢游名胜古迹，还是喜欢看自然景色？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9067" y="327203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都喜欢。我特别喜欢爬山，爬又高又美的山。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741" y="234824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5" y="115356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91" y="336187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220847" y="4311110"/>
            <a:ext cx="8379555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838499" y="4425353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啊，去爬珠穆朗玛峰吧，那是全世界最高的山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451" y="452621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18" grpId="0" animBg="1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81890" y="3140462"/>
            <a:ext cx="8418512" cy="9492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2" y="965624"/>
            <a:ext cx="8542559" cy="106666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31137" y="2133147"/>
            <a:ext cx="8379555" cy="975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89" y="1097193"/>
            <a:ext cx="7875661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那座山高了点儿，我的身体差了点儿，时间也少了点儿。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48789" y="2247390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黄山你还没有去过吧？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9067" y="327203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还没去过。黄山怎么样？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741" y="234824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5" y="115356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91" y="336187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58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85534" y="999772"/>
            <a:ext cx="8379555" cy="45708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69207" y="1589807"/>
            <a:ext cx="7495882" cy="23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那儿的景色是世界有名的。早在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1200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多年以前，黄山就已经是中国的名胜了。你在那儿可以看到，从早到晚景色在不停地变化着。而且不同的人看，感觉也不一样。它最美的景色是白云、松树和山峰。你从山上往下看，白云就像大海一样，人们叫它“云海”。黄山的松树和山峰也很有特色。很多山峰样子都很奇怪，所以叫做“奇峰”，松树就长在这些奇峰上。云海、松树和奇峰在一起真是美极了！不但中国人喜欢游黄山，而且外国朋友也常去那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434" y="162569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80098" y="696682"/>
            <a:ext cx="8587384" cy="1170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215863"/>
            <a:ext cx="8379555" cy="124060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92667" y="938962"/>
            <a:ext cx="762823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黄山有一棵松树叫做“迎客松”吧？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23676" y="2373189"/>
            <a:ext cx="7495882" cy="794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对！那棵古松有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1000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多岁了，它每天都在热情地欢迎游黄山的朋友们。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2332353"/>
            <a:ext cx="588962" cy="74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49" y="91884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0" y="3613798"/>
            <a:ext cx="8587384" cy="10303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47177" y="3745367"/>
            <a:ext cx="762823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好，下星期我就去黄山旅游。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1" y="38359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12" grpId="0" animBg="1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270106" y="1020041"/>
            <a:ext cx="5765610" cy="192769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446740" y="1030828"/>
            <a:ext cx="5296781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学习成绩     比赛的成绩</a:t>
            </a: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成绩很好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我们学校参加了这次地理知识比赛，最后的成绩很好。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38431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mǔqīn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zhīshi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dìlǐ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zhǐyào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chéngjì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guótǔ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母亲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知识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只要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成绩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国土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63745" y="3210289"/>
            <a:ext cx="5486617" cy="157827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670584" y="3210289"/>
            <a:ext cx="5072938" cy="215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中国的国土      我们国家的国土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的国土非常大。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4564976"/>
            <a:ext cx="2896095" cy="62063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62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-0.00347 0.1171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31643" y="984250"/>
            <a:ext cx="4812357" cy="185802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31643" y="8877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国土面积    房间的面积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面积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很大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中国的国土面积特别大。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85216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miànjī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píngfāng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gōnglǐ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shìjiè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rénkǒu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bāokuò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面积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平方公里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人口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352397"/>
            <a:ext cx="5072938" cy="140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一万个学生    一百万年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北京的人口有两千多万。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31643" y="984250"/>
            <a:ext cx="4812357" cy="185802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31643" y="1184595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中国的国土面积是九百六十万平方公里。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56322"/>
            <a:ext cx="407106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85216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miànjī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píngfāng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gōnglǐ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shìjiè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rénkǒu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bāokuò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88476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面积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平方公里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人口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071062" y="3210289"/>
            <a:ext cx="5072938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155008" y="3340677"/>
            <a:ext cx="5072938" cy="140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世界上    全世界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世界上国土面积最大的国家是哪个？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141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5.55556E-7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31643" y="984250"/>
            <a:ext cx="4812357" cy="185802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31643" y="1184595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世界人口    中国的人口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中国是世界上人口最多的国家。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900112"/>
            <a:ext cx="352525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85216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miànjī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píngfāng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gōnglǐ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shìjiè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rénkǒu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bāokuò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97053" y="888475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面积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平方公里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世界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人口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包括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25814" y="3379475"/>
            <a:ext cx="5502132" cy="249314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74330" y="3488005"/>
            <a:ext cx="5453616" cy="2070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包括老人     不包括我们班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学校包括留学生一共有两万多学生。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包括今天，他已经三天没来上课了。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335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1.66667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正确的答案    正确的方式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的答案是正确的。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78135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zhèngquè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shānfēng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yáolán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摇篮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一座山峰    最高的山峰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中国有世界上最高的山峰。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一万米     一米六 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朋友有两米高。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6227" y="2401607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78135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zhèngquè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shānfēng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yáolán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正确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摇篮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352396"/>
            <a:ext cx="5072938" cy="141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小孩儿的摇篮     中国文明的摇篮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黄河是中国文化的摇篮。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785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5.55112E-17 L 2.77778E-7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5098</TotalTime>
  <Pages>0</Pages>
  <Words>1761</Words>
  <Characters>0</Characters>
  <Application>Microsoft Office PowerPoint</Application>
  <DocSecurity>0</DocSecurity>
  <PresentationFormat>全屏显示(4:3)</PresentationFormat>
  <Lines>0</Lines>
  <Paragraphs>503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7" baseType="lpstr">
      <vt:lpstr>Arial</vt:lpstr>
      <vt:lpstr>华文仿宋</vt:lpstr>
      <vt:lpstr>GB Pinyinok-B</vt:lpstr>
      <vt:lpstr>Wingdings</vt:lpstr>
      <vt:lpstr>宋体</vt:lpstr>
      <vt:lpstr>微软雅黑</vt:lpstr>
      <vt:lpstr>华文楷体</vt:lpstr>
      <vt:lpstr>GB Pinyinok-D</vt:lpstr>
      <vt:lpstr>华文隶书</vt:lpstr>
      <vt:lpstr>Calibri</vt:lpstr>
      <vt:lpstr>Britannic Bold</vt:lpstr>
      <vt:lpstr>默认设计模板</vt:lpstr>
      <vt:lpstr>第三十一课  中国人叫它“母亲河”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509</cp:revision>
  <dcterms:created xsi:type="dcterms:W3CDTF">2015-09-28T12:25:20Z</dcterms:created>
  <dcterms:modified xsi:type="dcterms:W3CDTF">2016-09-19T02:07:52Z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