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9</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Törenler</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fontScale="92500"/>
          </a:bodyPr>
          <a:lstStyle/>
          <a:p>
            <a:pPr algn="ctr"/>
            <a:r>
              <a:rPr lang="tr-TR" dirty="0" err="1"/>
              <a:t>Antyesthi</a:t>
            </a:r>
            <a:r>
              <a:rPr lang="tr-TR" smtClean="0"/>
              <a:t>:</a:t>
            </a:r>
          </a:p>
          <a:p>
            <a:pPr algn="ctr"/>
            <a:endParaRPr lang="tr-TR" dirty="0"/>
          </a:p>
          <a:p>
            <a:pPr algn="ctr"/>
            <a:r>
              <a:rPr lang="tr-TR" dirty="0"/>
              <a:t>Ölü Yakılması Töreni’dir. Bu, tüm Hindu törenleri içinde en sonuncusudur ve amaç ölünün ruhunun öteki dünyaya iyi uğurlanmasıdır. Bir Hindu ayin ve törenlerle yaşar ve törenle ölüme gider. Hindular tarafından tüm sunakları tanrılara taşıyan bir elçi gibi düşünülen ateş, bu son aşamada da bizzat insanı taşıyacaktır. Bu düşüncelerle cesedin yakılma işlemi gerçekleştirilir. Ceset, özel olarak hazırlanmış tahtadan bir tür sedyeye konulmak üzere yakılacağı yere getirilir. Yas tutanların başını çeken kişinin genellikle kafası </a:t>
            </a:r>
            <a:r>
              <a:rPr lang="tr-TR" dirty="0" err="1"/>
              <a:t>traş</a:t>
            </a:r>
            <a:r>
              <a:rPr lang="tr-TR" dirty="0"/>
              <a:t> edilir ve önden yürür.</a:t>
            </a: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Hindular günlük tapınmalarını (</a:t>
            </a:r>
            <a:r>
              <a:rPr lang="tr-TR" dirty="0" err="1"/>
              <a:t>puca</a:t>
            </a:r>
            <a:r>
              <a:rPr lang="tr-TR" dirty="0"/>
              <a:t>) evlerinde kendi kendilerine yapabilirlerse de, bazı karışık törenlerde eğitimli Brahmanların yardımına gereksinim duyarlar. Bu tür törenlerin en önemlileri </a:t>
            </a:r>
            <a:r>
              <a:rPr lang="tr-TR" dirty="0" err="1"/>
              <a:t>Samskara</a:t>
            </a:r>
            <a:r>
              <a:rPr lang="tr-TR" dirty="0"/>
              <a:t> adı verilen uygulamalardır. Bunların sayıları 16’dan 40’a kadar değişir. Yaşamın çeşitli aşamalarında çeşitli törenler yapılır. Bunlardan bazılarına aşağıda kısaca değinilmiştir.</a:t>
            </a:r>
          </a:p>
          <a:p>
            <a:pPr algn="ct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Nâmakaran</a:t>
            </a:r>
            <a:r>
              <a:rPr lang="tr-TR" dirty="0" smtClean="0"/>
              <a:t>:</a:t>
            </a:r>
          </a:p>
          <a:p>
            <a:pPr marL="0" indent="0" algn="ctr">
              <a:buNone/>
            </a:pPr>
            <a:endParaRPr lang="tr-TR" dirty="0"/>
          </a:p>
          <a:p>
            <a:pPr algn="ctr"/>
            <a:r>
              <a:rPr lang="tr-TR" dirty="0"/>
              <a:t>Ad verme törenidir ve çocuk doğduktan sonraki </a:t>
            </a:r>
            <a:r>
              <a:rPr lang="tr-TR" dirty="0" err="1"/>
              <a:t>onikinci</a:t>
            </a:r>
            <a:r>
              <a:rPr lang="tr-TR" dirty="0"/>
              <a:t> günde uygulanır. Bu törenin hem dinsel hem de sosyal bir yapısı vardır. Akrabalar, arkadaşlar çocuğun doğumunu kutlamak üzere davet edilirler.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Niskramana</a:t>
            </a:r>
            <a:r>
              <a:rPr lang="tr-TR" dirty="0" smtClean="0"/>
              <a:t>:</a:t>
            </a:r>
          </a:p>
          <a:p>
            <a:pPr algn="ctr"/>
            <a:endParaRPr lang="tr-TR" dirty="0"/>
          </a:p>
          <a:p>
            <a:pPr algn="ctr"/>
            <a:r>
              <a:rPr lang="tr-TR" dirty="0"/>
              <a:t>Çocuk evden dışarı ilk çıkacağı zaman yapılan törendir. O gün kare biçimindeki açık alan, inek pisliğiyle işaretlenir, üzerine </a:t>
            </a:r>
            <a:r>
              <a:rPr lang="tr-TR" dirty="0" err="1"/>
              <a:t>svastika</a:t>
            </a:r>
            <a:r>
              <a:rPr lang="tr-TR" dirty="0"/>
              <a:t> (gamalı haç) sembolü konur. Anne bunun üzerine pirinç taneleri serper. Baba çocuğu dışarı çıkartıp güneşe baktırır. Bu sırada geri plandan Vedik dualar okunur ve deniz kabuğundan yapılma düdük öttürülür. Böylece tören tamamlanmış olur.</a:t>
            </a:r>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Annaprasana</a:t>
            </a:r>
            <a:r>
              <a:rPr lang="tr-TR" dirty="0" smtClean="0"/>
              <a:t>:</a:t>
            </a:r>
          </a:p>
          <a:p>
            <a:pPr algn="ctr"/>
            <a:endParaRPr lang="tr-TR" dirty="0"/>
          </a:p>
          <a:p>
            <a:pPr algn="ctr"/>
            <a:r>
              <a:rPr lang="tr-TR" dirty="0"/>
              <a:t>Bu tören, bebek sütten kesildikten sonra, ilk kez besleneceği zaman yapılır. Bu da doğumdan altı ay sonrasına denk gelen bir zamandır. Vedik dualar eşliğinde tören maması hazırlanır. Bu karışımlar çocuğun ihtiyacına göre farklı farklı olabilir. Tanrıça </a:t>
            </a:r>
            <a:r>
              <a:rPr lang="tr-TR" dirty="0" err="1"/>
              <a:t>Vâç’a</a:t>
            </a:r>
            <a:r>
              <a:rPr lang="tr-TR" dirty="0"/>
              <a:t> (söz), </a:t>
            </a:r>
            <a:r>
              <a:rPr lang="tr-TR" dirty="0" err="1"/>
              <a:t>Urca’ya</a:t>
            </a:r>
            <a:r>
              <a:rPr lang="tr-TR" dirty="0"/>
              <a:t> (Kuvvet) ve diğer tanrılara adaklar sunulur.</a:t>
            </a:r>
          </a:p>
          <a:p>
            <a:pPr algn="ct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Mundan</a:t>
            </a:r>
            <a:r>
              <a:rPr lang="tr-TR" dirty="0" smtClean="0"/>
              <a:t>:</a:t>
            </a:r>
          </a:p>
          <a:p>
            <a:pPr algn="ctr"/>
            <a:endParaRPr lang="tr-TR" dirty="0"/>
          </a:p>
          <a:p>
            <a:pPr algn="ctr"/>
            <a:r>
              <a:rPr lang="tr-TR" dirty="0"/>
              <a:t>Bebeğin ilk saç kesiminin törenidir. Kafadaki bütün saçlar kesilir ve baş tamamen saçsız kalır. Bu bebeğe uzun yaşam kazandırmak içindir.</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Kamavidhna</a:t>
            </a:r>
            <a:r>
              <a:rPr lang="tr-TR" dirty="0" smtClean="0"/>
              <a:t>:</a:t>
            </a:r>
          </a:p>
          <a:p>
            <a:pPr algn="ctr"/>
            <a:endParaRPr lang="tr-TR" dirty="0"/>
          </a:p>
          <a:p>
            <a:pPr algn="ctr"/>
            <a:r>
              <a:rPr lang="tr-TR" dirty="0"/>
              <a:t>Bu, kulak delme törenidir. Birinci yıl ile dördüncü yıl arasında yapılır. Özellikle kız çocuklarının mücevher takmaları için bu çok elzemdir. Bebeğin sağlığı açısından iyi bir törendir.</a:t>
            </a:r>
          </a:p>
          <a:p>
            <a:pPr algn="ct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a:bodyPr>
          <a:lstStyle/>
          <a:p>
            <a:pPr algn="ctr"/>
            <a:r>
              <a:rPr lang="tr-TR" dirty="0" err="1"/>
              <a:t>Vivaha</a:t>
            </a:r>
            <a:r>
              <a:rPr lang="tr-TR" dirty="0" smtClean="0"/>
              <a:t>:</a:t>
            </a:r>
          </a:p>
          <a:p>
            <a:pPr algn="ctr"/>
            <a:endParaRPr lang="tr-TR" dirty="0"/>
          </a:p>
          <a:p>
            <a:pPr algn="ctr"/>
            <a:r>
              <a:rPr lang="tr-TR" dirty="0"/>
              <a:t>Evlilik törenidir. Genç Hindu, evlilik çağı gelene kadar bir öğrencidir, ancak evlendikten sonra tüm evle ilgili tören, kurban ve ayini bilmesi gereken bir yetişkindir. Belirli sorumlulukları vardır. Hint geleneği ve tüm Hint kitapları, dinsel yükümlülükleri yerine getirme görevini evin erkeğinin omuzlarına yüklemiştir. </a:t>
            </a: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 evliliklerinin çoğunda, damadı ve gelini aileler birlikte getirirler. Modern zamanda evlilik töreni birkaç saatte bitirilir, ancak geleneksel evlilik törenleri dört-beş gün sürer. Evlenme </a:t>
            </a:r>
            <a:r>
              <a:rPr lang="tr-TR" dirty="0" err="1"/>
              <a:t>seramonisi</a:t>
            </a:r>
            <a:r>
              <a:rPr lang="tr-TR" dirty="0"/>
              <a:t> sırasında yapılan uygulamalar bölgeden bölgeye, kasttan kasta değişiklikler </a:t>
            </a:r>
            <a:r>
              <a:rPr lang="tr-TR" dirty="0" smtClean="0"/>
              <a:t>gösterir.</a:t>
            </a:r>
            <a:endParaRPr lang="tr-TR" dirty="0"/>
          </a:p>
          <a:p>
            <a:pPr algn="ct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1377</TotalTime>
  <Words>494</Words>
  <Application>Microsoft Office PowerPoint</Application>
  <PresentationFormat>Ekran Gösterisi (4:3)</PresentationFormat>
  <Paragraphs>40</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9. HAFTA  Hindu Törenler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147</cp:revision>
  <dcterms:created xsi:type="dcterms:W3CDTF">2014-11-21T09:52:05Z</dcterms:created>
  <dcterms:modified xsi:type="dcterms:W3CDTF">2020-03-03T14:10:28Z</dcterms:modified>
</cp:coreProperties>
</file>