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0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mtClean="0"/>
              <a:t>Haberleşme </a:t>
            </a:r>
            <a:r>
              <a:rPr lang="tr-TR" dirty="0"/>
              <a:t>Ayarları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***Altıncı değişken </a:t>
            </a:r>
            <a:r>
              <a:rPr lang="tr-TR" dirty="0" err="1"/>
              <a:t>TIC_Cool_PV</a:t>
            </a:r>
            <a:r>
              <a:rPr lang="tr-TR" dirty="0"/>
              <a:t> (Soğutma tankının sıcaklığı)</a:t>
            </a:r>
          </a:p>
          <a:p>
            <a:r>
              <a:rPr lang="tr-TR" dirty="0" err="1"/>
              <a:t>Address</a:t>
            </a:r>
            <a:r>
              <a:rPr lang="tr-TR" dirty="0"/>
              <a:t>---&gt;%MW4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***Yedinci değişken TIC_P1_PV </a:t>
            </a:r>
          </a:p>
          <a:p>
            <a:r>
              <a:rPr lang="tr-TR" dirty="0" err="1"/>
              <a:t>Address</a:t>
            </a:r>
            <a:r>
              <a:rPr lang="tr-TR" dirty="0"/>
              <a:t>---&gt;%MW5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 smtClean="0"/>
              <a:t>Eng</a:t>
            </a:r>
            <a:r>
              <a:rPr lang="tr-TR" dirty="0" smtClean="0"/>
              <a:t> Zero </a:t>
            </a:r>
            <a:r>
              <a:rPr lang="tr-TR" dirty="0" err="1" smtClean="0"/>
              <a:t>Scale</a:t>
            </a:r>
            <a:r>
              <a:rPr lang="tr-TR" dirty="0" smtClean="0"/>
              <a:t>---&gt;-10, </a:t>
            </a:r>
            <a:r>
              <a:rPr lang="tr-TR" dirty="0" err="1" smtClean="0"/>
              <a:t>Eng</a:t>
            </a:r>
            <a:r>
              <a:rPr lang="tr-TR" dirty="0" smtClean="0"/>
              <a:t> Full </a:t>
            </a:r>
            <a:r>
              <a:rPr lang="tr-TR" dirty="0" err="1" smtClean="0"/>
              <a:t>Scale</a:t>
            </a:r>
            <a:r>
              <a:rPr lang="tr-TR" dirty="0" smtClean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7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***Sekizinci değişken TIC_P2_PV </a:t>
            </a:r>
          </a:p>
          <a:p>
            <a:r>
              <a:rPr lang="tr-TR" dirty="0" err="1"/>
              <a:t>Address</a:t>
            </a:r>
            <a:r>
              <a:rPr lang="tr-TR" dirty="0"/>
              <a:t>---&gt;%MW6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***Dokuzuncu değişken TIC_P3_PV </a:t>
            </a:r>
          </a:p>
          <a:p>
            <a:r>
              <a:rPr lang="tr-TR" dirty="0" err="1"/>
              <a:t>Address</a:t>
            </a:r>
            <a:r>
              <a:rPr lang="tr-TR" dirty="0"/>
              <a:t>---&gt;%MW7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</p:txBody>
      </p:sp>
    </p:spTree>
    <p:extLst>
      <p:ext uri="{BB962C8B-B14F-4D97-AF65-F5344CB8AC3E}">
        <p14:creationId xmlns:p14="http://schemas.microsoft.com/office/powerpoint/2010/main" val="331770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***Onuncu değişken TIC_P4_PV </a:t>
            </a:r>
          </a:p>
          <a:p>
            <a:r>
              <a:rPr lang="tr-TR" dirty="0" err="1"/>
              <a:t>Address</a:t>
            </a:r>
            <a:r>
              <a:rPr lang="tr-TR" dirty="0"/>
              <a:t>---&gt;%MW8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</a:t>
            </a:r>
            <a:r>
              <a:rPr lang="tr-TR" dirty="0" err="1"/>
              <a:t>Onbirinci</a:t>
            </a:r>
            <a:r>
              <a:rPr lang="tr-TR" dirty="0"/>
              <a:t> değişken TIC_HW_PV </a:t>
            </a:r>
          </a:p>
          <a:p>
            <a:r>
              <a:rPr lang="tr-TR" dirty="0" err="1"/>
              <a:t>Address</a:t>
            </a:r>
            <a:r>
              <a:rPr lang="tr-TR" dirty="0"/>
              <a:t>---&gt;%MW9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</p:txBody>
      </p:sp>
    </p:spTree>
    <p:extLst>
      <p:ext uri="{BB962C8B-B14F-4D97-AF65-F5344CB8AC3E}">
        <p14:creationId xmlns:p14="http://schemas.microsoft.com/office/powerpoint/2010/main" val="3004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***</a:t>
            </a:r>
            <a:r>
              <a:rPr lang="tr-TR" dirty="0" err="1"/>
              <a:t>Onikinci</a:t>
            </a:r>
            <a:r>
              <a:rPr lang="tr-TR" dirty="0"/>
              <a:t> değişken </a:t>
            </a:r>
            <a:r>
              <a:rPr lang="tr-TR" dirty="0" err="1"/>
              <a:t>TIC_Hold_PV</a:t>
            </a:r>
            <a:r>
              <a:rPr lang="tr-TR" dirty="0"/>
              <a:t> </a:t>
            </a:r>
          </a:p>
          <a:p>
            <a:r>
              <a:rPr lang="tr-TR" dirty="0" err="1"/>
              <a:t>Address</a:t>
            </a:r>
            <a:r>
              <a:rPr lang="tr-TR" dirty="0"/>
              <a:t>---&gt;%MW10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---&gt;-10,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---&gt;120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</a:t>
            </a:r>
            <a:r>
              <a:rPr lang="tr-TR" dirty="0" err="1"/>
              <a:t>Onüçüncü</a:t>
            </a:r>
            <a:r>
              <a:rPr lang="tr-TR" dirty="0"/>
              <a:t> değişken </a:t>
            </a:r>
            <a:r>
              <a:rPr lang="tr-TR" dirty="0" err="1"/>
              <a:t>Agitator_Alfast_V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---&gt;%M1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</a:t>
            </a:r>
            <a:r>
              <a:rPr lang="tr-TR" dirty="0" err="1"/>
              <a:t>Ondördüncü</a:t>
            </a:r>
            <a:r>
              <a:rPr lang="tr-TR" dirty="0"/>
              <a:t> değişken </a:t>
            </a:r>
            <a:r>
              <a:rPr lang="tr-TR" dirty="0" err="1"/>
              <a:t>Agitator_Silo_V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---&gt;%M2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</p:txBody>
      </p:sp>
    </p:spTree>
    <p:extLst>
      <p:ext uri="{BB962C8B-B14F-4D97-AF65-F5344CB8AC3E}">
        <p14:creationId xmlns:p14="http://schemas.microsoft.com/office/powerpoint/2010/main" val="194900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***</a:t>
            </a:r>
            <a:r>
              <a:rPr lang="tr-TR" dirty="0" err="1"/>
              <a:t>Onbeşinci</a:t>
            </a:r>
            <a:r>
              <a:rPr lang="tr-TR" dirty="0"/>
              <a:t> değişken </a:t>
            </a:r>
            <a:r>
              <a:rPr lang="tr-TR" dirty="0" err="1"/>
              <a:t>Centrifuge_Clar_V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---&gt;%M3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</a:t>
            </a:r>
            <a:r>
              <a:rPr lang="tr-TR" dirty="0" err="1"/>
              <a:t>Onaltıncı</a:t>
            </a:r>
            <a:r>
              <a:rPr lang="tr-TR" dirty="0"/>
              <a:t> değişken </a:t>
            </a:r>
            <a:r>
              <a:rPr lang="tr-TR" dirty="0" err="1"/>
              <a:t>Pump_Feed_CMD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---&gt;%M4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***</a:t>
            </a:r>
            <a:r>
              <a:rPr lang="tr-TR" dirty="0" err="1"/>
              <a:t>Onyedinci</a:t>
            </a:r>
            <a:r>
              <a:rPr lang="tr-TR" dirty="0"/>
              <a:t> değişken </a:t>
            </a:r>
            <a:r>
              <a:rPr lang="tr-TR" dirty="0" err="1"/>
              <a:t>Valve_Cool_CMD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---&gt;%M5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endParaRPr lang="tr-TR" dirty="0" smtClean="0"/>
          </a:p>
          <a:p>
            <a:r>
              <a:rPr lang="tr-TR" dirty="0" smtClean="0"/>
              <a:t>***</a:t>
            </a:r>
            <a:r>
              <a:rPr lang="tr-TR" dirty="0" err="1"/>
              <a:t>Onsekizinci</a:t>
            </a:r>
            <a:r>
              <a:rPr lang="tr-TR" dirty="0"/>
              <a:t> değişken </a:t>
            </a:r>
            <a:r>
              <a:rPr lang="tr-TR" dirty="0" err="1"/>
              <a:t>Valve_HW_CMD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---&gt;%M6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</p:txBody>
      </p:sp>
    </p:spTree>
    <p:extLst>
      <p:ext uri="{BB962C8B-B14F-4D97-AF65-F5344CB8AC3E}">
        <p14:creationId xmlns:p14="http://schemas.microsoft.com/office/powerpoint/2010/main" val="426652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***</a:t>
            </a:r>
            <a:r>
              <a:rPr lang="tr-TR" dirty="0" err="1"/>
              <a:t>Ondokuzuncu</a:t>
            </a:r>
            <a:r>
              <a:rPr lang="tr-TR" dirty="0"/>
              <a:t> değişken </a:t>
            </a:r>
            <a:r>
              <a:rPr lang="tr-TR" dirty="0" err="1"/>
              <a:t>Valve_Flow_CMD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---&gt;%M7</a:t>
            </a:r>
          </a:p>
          <a:p>
            <a:r>
              <a:rPr lang="tr-TR" dirty="0" err="1"/>
              <a:t>Type</a:t>
            </a:r>
            <a:r>
              <a:rPr lang="tr-TR" dirty="0"/>
              <a:t>---&gt;DIGITAL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Excel’ de değişken tanımlama:</a:t>
            </a:r>
          </a:p>
          <a:p>
            <a:r>
              <a:rPr lang="tr-TR" dirty="0"/>
              <a:t>Excel açılır. </a:t>
            </a:r>
          </a:p>
          <a:p>
            <a:r>
              <a:rPr lang="tr-TR" dirty="0"/>
              <a:t>C:\ProgramData\SchneiderElectric\VijeoCitect7.10\User\MilkTreatment\Variable.dbf</a:t>
            </a:r>
          </a:p>
          <a:p>
            <a:r>
              <a:rPr lang="tr-TR" dirty="0"/>
              <a:t>Tanımlanan tüm değişkenler bu dosyanın altında gelir. </a:t>
            </a:r>
          </a:p>
          <a:p>
            <a:r>
              <a:rPr lang="tr-TR" dirty="0"/>
              <a:t>Tools---&gt;Macro---&gt;Security---&gt;</a:t>
            </a:r>
            <a:r>
              <a:rPr lang="tr-TR" dirty="0" err="1"/>
              <a:t>Low</a:t>
            </a:r>
            <a:r>
              <a:rPr lang="tr-TR" dirty="0"/>
              <a:t> seçilir.</a:t>
            </a:r>
          </a:p>
          <a:p>
            <a:r>
              <a:rPr lang="tr-TR" dirty="0"/>
              <a:t>Open---&gt;C:\ProgramFiles\SchneiderElectric\VijeoCitect7.10\Bin\save_dbf.xls tıklanır.</a:t>
            </a:r>
          </a:p>
        </p:txBody>
      </p:sp>
    </p:spTree>
    <p:extLst>
      <p:ext uri="{BB962C8B-B14F-4D97-AF65-F5344CB8AC3E}">
        <p14:creationId xmlns:p14="http://schemas.microsoft.com/office/powerpoint/2010/main" val="219555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Artık yeni değişkeni bu </a:t>
            </a:r>
            <a:r>
              <a:rPr lang="tr-TR" dirty="0" err="1"/>
              <a:t>excel</a:t>
            </a:r>
            <a:r>
              <a:rPr lang="tr-TR" dirty="0"/>
              <a:t> dosyası içerisinde tanımlayabiliriz. Örnek: Excel sayfasında en alt satıra Test1 yazıp satırı DIGITAL, MilkDev1 ve %M8 olarak tamamlıyoruz.</a:t>
            </a:r>
          </a:p>
          <a:p>
            <a:r>
              <a:rPr lang="tr-TR" dirty="0"/>
              <a:t>Herhangi bir kolonun üzerinde sağ tıklayıp </a:t>
            </a:r>
            <a:r>
              <a:rPr lang="tr-TR" dirty="0" err="1"/>
              <a:t>Save</a:t>
            </a:r>
            <a:r>
              <a:rPr lang="tr-TR" dirty="0"/>
              <a:t>/Close DBF seçiyoruz. Değişkenler </a:t>
            </a:r>
            <a:r>
              <a:rPr lang="tr-TR" dirty="0" err="1"/>
              <a:t>Save</a:t>
            </a:r>
            <a:r>
              <a:rPr lang="tr-TR" dirty="0"/>
              <a:t> edilip kapanmış oluyor. Excel kapanıyor. </a:t>
            </a:r>
          </a:p>
          <a:p>
            <a:r>
              <a:rPr lang="tr-TR" dirty="0" err="1"/>
              <a:t>Scadaya</a:t>
            </a:r>
            <a:r>
              <a:rPr lang="tr-TR" dirty="0"/>
              <a:t> gidip değişkenleri (</a:t>
            </a:r>
            <a:r>
              <a:rPr lang="tr-TR" dirty="0" err="1"/>
              <a:t>tagleri</a:t>
            </a:r>
            <a:r>
              <a:rPr lang="tr-TR" dirty="0"/>
              <a:t>) açtığımızda Test1’i görebiliriz.</a:t>
            </a:r>
          </a:p>
        </p:txBody>
      </p:sp>
    </p:spTree>
    <p:extLst>
      <p:ext uri="{BB962C8B-B14F-4D97-AF65-F5344CB8AC3E}">
        <p14:creationId xmlns:p14="http://schemas.microsoft.com/office/powerpoint/2010/main" val="142675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Tools’un</a:t>
            </a:r>
            <a:r>
              <a:rPr lang="tr-TR" dirty="0"/>
              <a:t> altında </a:t>
            </a:r>
            <a:r>
              <a:rPr lang="tr-TR" dirty="0" err="1"/>
              <a:t>Computer</a:t>
            </a:r>
            <a:r>
              <a:rPr lang="tr-TR" dirty="0"/>
              <a:t> Set </a:t>
            </a:r>
            <a:r>
              <a:rPr lang="tr-TR" dirty="0" err="1"/>
              <a:t>Up</a:t>
            </a:r>
            <a:r>
              <a:rPr lang="tr-TR" dirty="0"/>
              <a:t> Wizard yada Bilgisayar simgesine tıklıyoruz.</a:t>
            </a:r>
          </a:p>
          <a:p>
            <a:r>
              <a:rPr lang="tr-TR" dirty="0" err="1"/>
              <a:t>Computer</a:t>
            </a:r>
            <a:r>
              <a:rPr lang="tr-TR" dirty="0"/>
              <a:t> Set </a:t>
            </a:r>
            <a:r>
              <a:rPr lang="tr-TR" dirty="0" err="1"/>
              <a:t>Up</a:t>
            </a:r>
            <a:r>
              <a:rPr lang="tr-TR" dirty="0"/>
              <a:t> Wizard ---&gt; Express Set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 ---&gt; (Server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Display</a:t>
            </a:r>
            <a:r>
              <a:rPr lang="tr-TR" dirty="0"/>
              <a:t> (Control Client)) </a:t>
            </a:r>
            <a:r>
              <a:rPr lang="tr-TR" dirty="0" err="1"/>
              <a:t>Next</a:t>
            </a:r>
            <a:r>
              <a:rPr lang="tr-TR" dirty="0"/>
              <a:t> ---&gt; (No </a:t>
            </a:r>
            <a:r>
              <a:rPr lang="tr-TR" dirty="0" err="1"/>
              <a:t>networking</a:t>
            </a:r>
            <a:r>
              <a:rPr lang="tr-TR" dirty="0"/>
              <a:t> seçili) </a:t>
            </a:r>
            <a:r>
              <a:rPr lang="tr-TR" dirty="0" err="1"/>
              <a:t>Next</a:t>
            </a:r>
            <a:r>
              <a:rPr lang="tr-TR" dirty="0"/>
              <a:t> ---&gt;  </a:t>
            </a:r>
            <a:r>
              <a:rPr lang="tr-TR" dirty="0" err="1"/>
              <a:t>Finish</a:t>
            </a:r>
            <a:endParaRPr lang="tr-TR" dirty="0"/>
          </a:p>
          <a:p>
            <a:r>
              <a:rPr lang="tr-TR" dirty="0"/>
              <a:t>* </a:t>
            </a:r>
            <a:r>
              <a:rPr lang="tr-TR" dirty="0" err="1"/>
              <a:t>Multiprocess</a:t>
            </a:r>
            <a:r>
              <a:rPr lang="tr-TR" dirty="0"/>
              <a:t> (Eğer bir network ağım varsa bunu seçeriz. Mesela Alarm Server bir bilgisayarda, Trend Server başka bilgisayarda, I/O Server bir diğer bilgisayarda kurulu ise bu kutucuk onaylanır.)</a:t>
            </a:r>
          </a:p>
          <a:p>
            <a:r>
              <a:rPr lang="tr-TR" dirty="0"/>
              <a:t>Haberleşme ayarları doğru mu yapıldı diye test edilir. Bunun için bir değişken (</a:t>
            </a:r>
            <a:r>
              <a:rPr lang="tr-TR" dirty="0" err="1"/>
              <a:t>tag</a:t>
            </a:r>
            <a:r>
              <a:rPr lang="tr-TR" dirty="0"/>
              <a:t>) tanımlanır ve değişkenin doğru çalışıp çalışmadığı kontrol edilir. </a:t>
            </a:r>
          </a:p>
          <a:p>
            <a:r>
              <a:rPr lang="tr-TR" dirty="0"/>
              <a:t>Projenin altında </a:t>
            </a:r>
            <a:r>
              <a:rPr lang="tr-TR" dirty="0" err="1"/>
              <a:t>Tags</a:t>
            </a:r>
            <a:r>
              <a:rPr lang="tr-TR" dirty="0"/>
              <a:t> kısmına gelinir. 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tags</a:t>
            </a:r>
            <a:r>
              <a:rPr lang="tr-TR" dirty="0"/>
              <a:t> tıklanır. Açılan pencerede;</a:t>
            </a:r>
          </a:p>
          <a:p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 name---&gt;Test</a:t>
            </a:r>
          </a:p>
          <a:p>
            <a:r>
              <a:rPr lang="tr-TR" dirty="0" err="1"/>
              <a:t>Cluster’ı</a:t>
            </a:r>
            <a:r>
              <a:rPr lang="tr-TR" dirty="0"/>
              <a:t> seçmeye gerek yok. Çünkü tek bir Cluster üzerinden çalışıyoruz.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I/O Device Name---&gt;MilkDev1 (Birden fazla </a:t>
            </a:r>
            <a:r>
              <a:rPr lang="tr-TR" dirty="0" err="1"/>
              <a:t>device</a:t>
            </a:r>
            <a:r>
              <a:rPr lang="tr-TR" dirty="0"/>
              <a:t> da tanımlı olabilir. Fakat bu projede tek </a:t>
            </a:r>
            <a:r>
              <a:rPr lang="tr-TR" dirty="0" err="1"/>
              <a:t>device</a:t>
            </a:r>
            <a:r>
              <a:rPr lang="tr-TR" dirty="0"/>
              <a:t> tanımlı. Değişken tanımlarken hangi cihazdan geldiğini seçmek gerekiyor.)</a:t>
            </a:r>
          </a:p>
          <a:p>
            <a:r>
              <a:rPr lang="tr-TR" dirty="0"/>
              <a:t>Data </a:t>
            </a:r>
            <a:r>
              <a:rPr lang="tr-TR" dirty="0" err="1"/>
              <a:t>Type</a:t>
            </a:r>
            <a:r>
              <a:rPr lang="tr-TR" dirty="0"/>
              <a:t>---&gt;DIGITAL</a:t>
            </a:r>
          </a:p>
          <a:p>
            <a:r>
              <a:rPr lang="tr-TR" dirty="0" err="1"/>
              <a:t>Address</a:t>
            </a:r>
            <a:r>
              <a:rPr lang="tr-TR" dirty="0"/>
              <a:t>---&gt; (Kendi </a:t>
            </a:r>
            <a:r>
              <a:rPr lang="tr-TR" dirty="0" err="1"/>
              <a:t>PLC’min</a:t>
            </a:r>
            <a:r>
              <a:rPr lang="tr-TR" dirty="0"/>
              <a:t> (cihazımın) adres yapısı ne ise ona </a:t>
            </a:r>
            <a:r>
              <a:rPr lang="tr-TR" dirty="0" err="1"/>
              <a:t>ugun</a:t>
            </a:r>
            <a:r>
              <a:rPr lang="tr-TR" dirty="0"/>
              <a:t> bir adresleme seçiyoruz.) %M0 </a:t>
            </a:r>
          </a:p>
          <a:p>
            <a:r>
              <a:rPr lang="tr-TR" dirty="0" err="1"/>
              <a:t>Add</a:t>
            </a:r>
            <a:r>
              <a:rPr lang="tr-TR" dirty="0"/>
              <a:t> ile değişkeni kaydediyoruz. </a:t>
            </a:r>
          </a:p>
          <a:p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---&gt;Graphics---&gt;</a:t>
            </a:r>
            <a:r>
              <a:rPr lang="tr-TR" dirty="0" err="1"/>
              <a:t>Pages</a:t>
            </a:r>
            <a:r>
              <a:rPr lang="tr-TR" dirty="0"/>
              <a:t>---&gt;</a:t>
            </a:r>
            <a:r>
              <a:rPr lang="tr-TR" dirty="0" err="1"/>
              <a:t>Create</a:t>
            </a:r>
            <a:r>
              <a:rPr lang="tr-TR" dirty="0"/>
              <a:t> a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---&gt;(Grafik ekran açılır ve kullanmak istediğimiz </a:t>
            </a:r>
            <a:r>
              <a:rPr lang="tr-TR" dirty="0" err="1"/>
              <a:t>Template</a:t>
            </a:r>
            <a:r>
              <a:rPr lang="tr-TR" dirty="0"/>
              <a:t> sorulur) Normal ve </a:t>
            </a:r>
            <a:r>
              <a:rPr lang="tr-TR" dirty="0" err="1"/>
              <a:t>XP_Syle</a:t>
            </a:r>
            <a:r>
              <a:rPr lang="tr-TR" dirty="0"/>
              <a:t> OK</a:t>
            </a:r>
          </a:p>
          <a:p>
            <a:r>
              <a:rPr lang="tr-TR" dirty="0"/>
              <a:t>Açılan sayfada sağdaki küçük pencereden bir buton seçilir. İstenilen büyüklükte çizilir. Açılan pencerede</a:t>
            </a:r>
          </a:p>
          <a:p>
            <a:r>
              <a:rPr lang="tr-TR" dirty="0" err="1"/>
              <a:t>Text</a:t>
            </a:r>
            <a:r>
              <a:rPr lang="tr-TR" dirty="0"/>
              <a:t>---&gt;Start</a:t>
            </a:r>
          </a:p>
        </p:txBody>
      </p:sp>
    </p:spTree>
    <p:extLst>
      <p:ext uri="{BB962C8B-B14F-4D97-AF65-F5344CB8AC3E}">
        <p14:creationId xmlns:p14="http://schemas.microsoft.com/office/powerpoint/2010/main" val="255461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Input</a:t>
            </a:r>
            <a:r>
              <a:rPr lang="tr-TR" dirty="0"/>
              <a:t> sekmesinde---&gt;</a:t>
            </a:r>
            <a:r>
              <a:rPr lang="tr-TR" dirty="0" err="1"/>
              <a:t>Touch</a:t>
            </a:r>
            <a:r>
              <a:rPr lang="tr-TR" dirty="0"/>
              <a:t> kısmı seçili iken sağdaki ikonda 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Tag’ten</a:t>
            </a:r>
            <a:r>
              <a:rPr lang="tr-TR" dirty="0"/>
              <a:t> Test seçilir. Bu değişken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 kısmına gelir. Burada Test=1 yazılır. (Yani butona basınca Test(%M0)=1 olsun.)</a:t>
            </a:r>
          </a:p>
          <a:p>
            <a:r>
              <a:rPr lang="tr-TR" dirty="0" err="1"/>
              <a:t>Copy-Paste</a:t>
            </a:r>
            <a:r>
              <a:rPr lang="tr-TR" dirty="0"/>
              <a:t> ile ikinci butonu oluştur. </a:t>
            </a:r>
            <a:r>
              <a:rPr lang="tr-TR" dirty="0" err="1"/>
              <a:t>Appearance’tan</a:t>
            </a:r>
            <a:r>
              <a:rPr lang="tr-TR" dirty="0"/>
              <a:t> </a:t>
            </a:r>
            <a:r>
              <a:rPr lang="tr-TR" dirty="0" err="1"/>
              <a:t>Text’i</a:t>
            </a:r>
            <a:r>
              <a:rPr lang="tr-TR" dirty="0"/>
              <a:t> Stop olarak değiştir. </a:t>
            </a:r>
            <a:r>
              <a:rPr lang="tr-TR" dirty="0" err="1"/>
              <a:t>Input’ta</a:t>
            </a:r>
            <a:r>
              <a:rPr lang="tr-TR" dirty="0"/>
              <a:t> Test=0 yapılır. (Yani butona basınca Test(%M0)=0 olsun.)</a:t>
            </a:r>
          </a:p>
          <a:p>
            <a:r>
              <a:rPr lang="tr-TR" dirty="0"/>
              <a:t>Yandaki küçük ikon penceresinde sembol set (pervane işareti) alıyoruz. </a:t>
            </a:r>
            <a:r>
              <a:rPr lang="tr-TR" dirty="0" err="1"/>
              <a:t>Type’ta</a:t>
            </a:r>
            <a:r>
              <a:rPr lang="tr-TR" dirty="0"/>
              <a:t> On/</a:t>
            </a:r>
            <a:r>
              <a:rPr lang="tr-TR" dirty="0" err="1"/>
              <a:t>Off</a:t>
            </a:r>
            <a:r>
              <a:rPr lang="tr-TR" dirty="0"/>
              <a:t> seçili. OFF Sembol---&gt;Set kısmında---&gt;Library---&gt;</a:t>
            </a:r>
            <a:r>
              <a:rPr lang="tr-TR" dirty="0" err="1"/>
              <a:t>Motors</a:t>
            </a:r>
            <a:r>
              <a:rPr lang="tr-TR" dirty="0"/>
              <a:t>---&gt;</a:t>
            </a:r>
            <a:r>
              <a:rPr lang="tr-TR" dirty="0" err="1"/>
              <a:t>MotorLeftRed</a:t>
            </a:r>
            <a:r>
              <a:rPr lang="tr-TR" dirty="0"/>
              <a:t> </a:t>
            </a:r>
          </a:p>
          <a:p>
            <a:r>
              <a:rPr lang="tr-TR" dirty="0"/>
              <a:t>ON Sembol---&gt;Set kısmında---&gt;Library---&gt;</a:t>
            </a:r>
            <a:r>
              <a:rPr lang="tr-TR" dirty="0" err="1"/>
              <a:t>Motors</a:t>
            </a:r>
            <a:r>
              <a:rPr lang="tr-TR" dirty="0"/>
              <a:t>---&gt;</a:t>
            </a:r>
            <a:r>
              <a:rPr lang="tr-TR" dirty="0" err="1"/>
              <a:t>MotorLeftGreen</a:t>
            </a:r>
            <a:endParaRPr lang="tr-TR" dirty="0"/>
          </a:p>
          <a:p>
            <a:r>
              <a:rPr lang="tr-TR" dirty="0"/>
              <a:t>Yani </a:t>
            </a:r>
            <a:r>
              <a:rPr lang="tr-TR" dirty="0" err="1"/>
              <a:t>Start’a</a:t>
            </a:r>
            <a:r>
              <a:rPr lang="tr-TR" dirty="0"/>
              <a:t> basınca ON durumuna geçecek Yeşil gözükecek, </a:t>
            </a:r>
            <a:r>
              <a:rPr lang="tr-TR" dirty="0" err="1"/>
              <a:t>Stop’a</a:t>
            </a:r>
            <a:r>
              <a:rPr lang="tr-TR" dirty="0"/>
              <a:t> basınca OFF durumuna geçecek Kırmızı gözükecek. Fakat bunun için bu resmin neye bağlı olduğunu tanımlamak gerekir. Bunun için ON </a:t>
            </a:r>
            <a:r>
              <a:rPr lang="tr-TR" dirty="0" err="1"/>
              <a:t>symbol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ksımında</a:t>
            </a:r>
            <a:r>
              <a:rPr lang="tr-TR" dirty="0"/>
              <a:t> 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tag’den</a:t>
            </a:r>
            <a:r>
              <a:rPr lang="tr-TR" dirty="0"/>
              <a:t> Testi seçiyoruz.</a:t>
            </a:r>
          </a:p>
        </p:txBody>
      </p:sp>
    </p:spTree>
    <p:extLst>
      <p:ext uri="{BB962C8B-B14F-4D97-AF65-F5344CB8AC3E}">
        <p14:creationId xmlns:p14="http://schemas.microsoft.com/office/powerpoint/2010/main" val="89041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Sayfanın </a:t>
            </a:r>
            <a:r>
              <a:rPr lang="tr-TR" dirty="0" err="1"/>
              <a:t>Save</a:t>
            </a:r>
            <a:r>
              <a:rPr lang="tr-TR" dirty="0"/>
              <a:t> edilmesi gerekir. </a:t>
            </a:r>
            <a:r>
              <a:rPr lang="tr-TR" dirty="0" err="1"/>
              <a:t>Save</a:t>
            </a:r>
            <a:r>
              <a:rPr lang="tr-TR" dirty="0"/>
              <a:t> sembolüne basıyoruz. Ancak sayfanın oluşturduğumuz projenin içine </a:t>
            </a:r>
            <a:r>
              <a:rPr lang="tr-TR" dirty="0" err="1"/>
              <a:t>save</a:t>
            </a:r>
            <a:r>
              <a:rPr lang="tr-TR" dirty="0"/>
              <a:t> edilmesi gerekiyor. Bu yüzden açılan pencerede Project kısmında </a:t>
            </a:r>
            <a:r>
              <a:rPr lang="tr-TR" dirty="0" err="1"/>
              <a:t>Milk_Treatment</a:t>
            </a:r>
            <a:r>
              <a:rPr lang="tr-TR" dirty="0"/>
              <a:t> seçili olmalı. Sayfaya isim veriyoruz </a:t>
            </a:r>
            <a:r>
              <a:rPr lang="tr-TR" dirty="0" err="1"/>
              <a:t>Page</a:t>
            </a:r>
            <a:r>
              <a:rPr lang="tr-TR" dirty="0"/>
              <a:t>---&gt;TEST OK</a:t>
            </a:r>
          </a:p>
          <a:p>
            <a:r>
              <a:rPr lang="tr-TR" dirty="0"/>
              <a:t>Artık bu sayfa </a:t>
            </a:r>
            <a:r>
              <a:rPr lang="tr-TR" dirty="0" err="1"/>
              <a:t>Milk_Treatment’ın</a:t>
            </a:r>
            <a:r>
              <a:rPr lang="tr-TR" dirty="0"/>
              <a:t> altında bir sayfa olarak kaydedildi. </a:t>
            </a:r>
            <a:r>
              <a:rPr lang="tr-TR" dirty="0" err="1"/>
              <a:t>Explorer’da</a:t>
            </a:r>
            <a:r>
              <a:rPr lang="tr-TR" dirty="0"/>
              <a:t> </a:t>
            </a:r>
            <a:r>
              <a:rPr lang="tr-TR" dirty="0" err="1"/>
              <a:t>Pages</a:t>
            </a:r>
            <a:r>
              <a:rPr lang="tr-TR" dirty="0"/>
              <a:t> kısmına bu sayfa geldi.</a:t>
            </a:r>
          </a:p>
          <a:p>
            <a:r>
              <a:rPr lang="tr-TR" dirty="0"/>
              <a:t>Projeyi </a:t>
            </a:r>
            <a:r>
              <a:rPr lang="tr-TR" dirty="0" err="1"/>
              <a:t>Compile</a:t>
            </a:r>
            <a:r>
              <a:rPr lang="tr-TR" dirty="0"/>
              <a:t> ediyoruz. Sonra Run ediyoruz. (File altında veya F5 veya Run Project simgesi)</a:t>
            </a:r>
          </a:p>
          <a:p>
            <a:r>
              <a:rPr lang="tr-TR" dirty="0" err="1"/>
              <a:t>Pages</a:t>
            </a:r>
            <a:r>
              <a:rPr lang="tr-TR" dirty="0"/>
              <a:t>---&gt;Update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(Sisteme eklediğimiz tüm sayfaların buraya gelmesini sağlıyoruz. Bunu yeni eklediğim her sayfa için yeniden yapmamız gerekiyor.)</a:t>
            </a:r>
          </a:p>
          <a:p>
            <a:r>
              <a:rPr lang="tr-TR" dirty="0"/>
              <a:t>Tekrar </a:t>
            </a:r>
            <a:r>
              <a:rPr lang="tr-TR" dirty="0" err="1"/>
              <a:t>Pages</a:t>
            </a:r>
            <a:r>
              <a:rPr lang="tr-TR" dirty="0"/>
              <a:t>---&gt;TEST tıklanır. Ve artık sayfa çalışmaya başlar. Starta basarsak motorumuz yeşil olur. Stopa basarsak motorumuz kırmızı olur. Yani yaptığımız haberleşme ayarları doğru çalışıyor.</a:t>
            </a:r>
          </a:p>
        </p:txBody>
      </p:sp>
    </p:spTree>
    <p:extLst>
      <p:ext uri="{BB962C8B-B14F-4D97-AF65-F5344CB8AC3E}">
        <p14:creationId xmlns:p14="http://schemas.microsoft.com/office/powerpoint/2010/main" val="103812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Diğer değişkenlerin tanımlanması: (Değişkenler </a:t>
            </a:r>
            <a:r>
              <a:rPr lang="tr-TR" dirty="0" err="1"/>
              <a:t>Manule’de</a:t>
            </a:r>
            <a:r>
              <a:rPr lang="tr-TR" dirty="0"/>
              <a:t> sayfa 4-24’te var)</a:t>
            </a:r>
          </a:p>
          <a:p>
            <a:r>
              <a:rPr lang="tr-TR" dirty="0" err="1"/>
              <a:t>Schneider</a:t>
            </a:r>
            <a:r>
              <a:rPr lang="tr-TR" dirty="0"/>
              <a:t> </a:t>
            </a:r>
            <a:r>
              <a:rPr lang="tr-TR" dirty="0" err="1"/>
              <a:t>PLC’lerindeki</a:t>
            </a:r>
            <a:r>
              <a:rPr lang="tr-TR" dirty="0"/>
              <a:t> Adres Yapısı:</a:t>
            </a:r>
          </a:p>
          <a:p>
            <a:r>
              <a:rPr lang="tr-TR" dirty="0"/>
              <a:t>Her </a:t>
            </a:r>
            <a:r>
              <a:rPr lang="tr-TR" dirty="0" err="1"/>
              <a:t>PLC’nin</a:t>
            </a:r>
            <a:r>
              <a:rPr lang="tr-TR" dirty="0"/>
              <a:t> adres yapısı farklıdır. Dolayısıyla </a:t>
            </a:r>
            <a:r>
              <a:rPr lang="tr-TR" dirty="0" err="1"/>
              <a:t>PLC’ye</a:t>
            </a:r>
            <a:r>
              <a:rPr lang="tr-TR" dirty="0"/>
              <a:t> uygun olarak adreslemenin yapılması gerekir.</a:t>
            </a:r>
          </a:p>
          <a:p>
            <a:r>
              <a:rPr lang="tr-TR" dirty="0" err="1"/>
              <a:t>Schneider’de</a:t>
            </a:r>
            <a:r>
              <a:rPr lang="tr-TR" dirty="0"/>
              <a:t> hangi değişken olursa olsun tüm adreslerin başında % işareti vardır. Gerçek fiziksel adres de olsa iç değişken de olsa adresleme % işareti ile başlar.</a:t>
            </a:r>
          </a:p>
          <a:p>
            <a:r>
              <a:rPr lang="tr-TR" dirty="0"/>
              <a:t>%M, M:iç değişken, dijital değerler için kullanılır.</a:t>
            </a:r>
          </a:p>
          <a:p>
            <a:r>
              <a:rPr lang="tr-TR" dirty="0"/>
              <a:t>%MW : analog değerler, </a:t>
            </a:r>
            <a:r>
              <a:rPr lang="tr-TR" dirty="0" err="1"/>
              <a:t>integer</a:t>
            </a:r>
            <a:r>
              <a:rPr lang="tr-TR" dirty="0"/>
              <a:t> değerler için kullanılır.</a:t>
            </a:r>
          </a:p>
          <a:p>
            <a:r>
              <a:rPr lang="tr-TR" dirty="0"/>
              <a:t> </a:t>
            </a:r>
            <a:r>
              <a:rPr lang="tr-TR" dirty="0" err="1"/>
              <a:t>Scadada</a:t>
            </a:r>
            <a:r>
              <a:rPr lang="tr-TR" dirty="0"/>
              <a:t> yada operatör panellerde gerçek fiziksel adresleri direk </a:t>
            </a:r>
            <a:r>
              <a:rPr lang="tr-TR" dirty="0" err="1"/>
              <a:t>Scada’nın</a:t>
            </a:r>
            <a:r>
              <a:rPr lang="tr-TR" dirty="0"/>
              <a:t> içine yada operatör panelinin içine atmak mümkün değildir. Önce dahili bitlere yada dahili Wordlerin içine atılır. Daha sonra bunları </a:t>
            </a:r>
            <a:r>
              <a:rPr lang="tr-TR" dirty="0" err="1"/>
              <a:t>Scada</a:t>
            </a:r>
            <a:r>
              <a:rPr lang="tr-TR" dirty="0"/>
              <a:t> yada operatör panele taşımak mümkün olur. </a:t>
            </a:r>
          </a:p>
        </p:txBody>
      </p:sp>
    </p:spTree>
    <p:extLst>
      <p:ext uri="{BB962C8B-B14F-4D97-AF65-F5344CB8AC3E}">
        <p14:creationId xmlns:p14="http://schemas.microsoft.com/office/powerpoint/2010/main" val="84917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Explorer---&gt; </a:t>
            </a:r>
            <a:r>
              <a:rPr lang="tr-TR" dirty="0" err="1"/>
              <a:t>Tags</a:t>
            </a:r>
            <a:r>
              <a:rPr lang="tr-TR" dirty="0"/>
              <a:t>---&gt;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tags</a:t>
            </a:r>
            <a:r>
              <a:rPr lang="tr-TR" dirty="0"/>
              <a:t>---&gt;sırayla değişkenleri ekliyoruz. (Birinci değişken </a:t>
            </a:r>
            <a:r>
              <a:rPr lang="tr-TR" dirty="0" err="1"/>
              <a:t>TEST’ti</a:t>
            </a:r>
            <a:r>
              <a:rPr lang="tr-TR" dirty="0"/>
              <a:t>)</a:t>
            </a:r>
          </a:p>
          <a:p>
            <a:r>
              <a:rPr lang="tr-TR" dirty="0"/>
              <a:t>***İkinci değişken </a:t>
            </a:r>
            <a:r>
              <a:rPr lang="tr-TR" dirty="0" err="1"/>
              <a:t>LIC_Silo_PV</a:t>
            </a:r>
            <a:r>
              <a:rPr lang="tr-TR" dirty="0"/>
              <a:t> (LIC---&gt;Level </a:t>
            </a:r>
            <a:r>
              <a:rPr lang="tr-TR" dirty="0" err="1"/>
              <a:t>indicator</a:t>
            </a:r>
            <a:r>
              <a:rPr lang="tr-TR" dirty="0"/>
              <a:t> </a:t>
            </a:r>
            <a:r>
              <a:rPr lang="tr-TR" dirty="0" err="1"/>
              <a:t>controller</a:t>
            </a:r>
            <a:r>
              <a:rPr lang="tr-TR" dirty="0"/>
              <a:t>, seviye kontrolü olduğunu anlarız. Silonun </a:t>
            </a:r>
            <a:r>
              <a:rPr lang="tr-TR" dirty="0" err="1"/>
              <a:t>seviyesi.PV</a:t>
            </a:r>
            <a:r>
              <a:rPr lang="tr-TR" dirty="0"/>
              <a:t>---&gt;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) 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Address</a:t>
            </a:r>
            <a:r>
              <a:rPr lang="tr-TR" dirty="0"/>
              <a:t>---&gt;%MW0 (</a:t>
            </a:r>
            <a:r>
              <a:rPr lang="tr-TR" dirty="0" err="1"/>
              <a:t>M’in</a:t>
            </a:r>
            <a:r>
              <a:rPr lang="tr-TR" dirty="0"/>
              <a:t> yada </a:t>
            </a:r>
            <a:r>
              <a:rPr lang="tr-TR" dirty="0" err="1"/>
              <a:t>MW’nun</a:t>
            </a:r>
            <a:r>
              <a:rPr lang="tr-TR" dirty="0"/>
              <a:t> yanındaki rakam 0’dan başlar </a:t>
            </a:r>
            <a:r>
              <a:rPr lang="tr-TR" dirty="0" err="1"/>
              <a:t>PLC’nin</a:t>
            </a:r>
            <a:r>
              <a:rPr lang="tr-TR" dirty="0"/>
              <a:t> elverdiği ölçüde devam eder.)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(</a:t>
            </a:r>
            <a:r>
              <a:rPr lang="tr-TR" dirty="0" err="1"/>
              <a:t>Raw</a:t>
            </a:r>
            <a:r>
              <a:rPr lang="tr-TR" dirty="0"/>
              <a:t> </a:t>
            </a:r>
            <a:r>
              <a:rPr lang="tr-TR" dirty="0" err="1"/>
              <a:t>zero</a:t>
            </a:r>
            <a:r>
              <a:rPr lang="tr-TR" dirty="0"/>
              <a:t> </a:t>
            </a:r>
            <a:r>
              <a:rPr lang="tr-TR" dirty="0" err="1"/>
              <a:t>scale</a:t>
            </a:r>
            <a:r>
              <a:rPr lang="tr-TR" dirty="0"/>
              <a:t> ve </a:t>
            </a:r>
            <a:r>
              <a:rPr lang="tr-TR" dirty="0" err="1"/>
              <a:t>Raw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scale</a:t>
            </a:r>
            <a:r>
              <a:rPr lang="tr-TR" dirty="0"/>
              <a:t> </a:t>
            </a:r>
            <a:r>
              <a:rPr lang="tr-TR" dirty="0" err="1"/>
              <a:t>PLC’den</a:t>
            </a:r>
            <a:r>
              <a:rPr lang="tr-TR" dirty="0"/>
              <a:t> gelen değer anlamındadır. </a:t>
            </a:r>
            <a:r>
              <a:rPr lang="tr-TR" dirty="0" err="1"/>
              <a:t>PLC’lerin</a:t>
            </a:r>
            <a:r>
              <a:rPr lang="tr-TR" dirty="0"/>
              <a:t> analog kartları, sahadan gelen analog değeri dijital değere çevirir. 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---&gt;1000 (PLC karttan gelen 0-32767 arasındaki sayılar </a:t>
            </a:r>
            <a:r>
              <a:rPr lang="tr-TR" dirty="0" err="1"/>
              <a:t>Scada</a:t>
            </a:r>
            <a:r>
              <a:rPr lang="tr-TR" dirty="0"/>
              <a:t> ortamında 0-1000 arasında gözükecektir.)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lt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738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Format---&gt;####EU ( </a:t>
            </a:r>
            <a:r>
              <a:rPr lang="tr-TR" dirty="0" err="1"/>
              <a:t>Max</a:t>
            </a:r>
            <a:r>
              <a:rPr lang="tr-TR" dirty="0"/>
              <a:t> göreceğim değer 4 rakamlı, o yüzden 4 adet # işaretini seçiyoruz. Sonuna </a:t>
            </a:r>
            <a:r>
              <a:rPr lang="tr-TR" dirty="0" err="1"/>
              <a:t>engineering</a:t>
            </a:r>
            <a:r>
              <a:rPr lang="tr-TR" dirty="0"/>
              <a:t> </a:t>
            </a:r>
            <a:r>
              <a:rPr lang="tr-TR" dirty="0" err="1"/>
              <a:t>units</a:t>
            </a:r>
            <a:r>
              <a:rPr lang="tr-TR" dirty="0"/>
              <a:t> anlamında EU </a:t>
            </a:r>
            <a:r>
              <a:rPr lang="tr-TR" dirty="0" err="1"/>
              <a:t>ekliyoruz.Yani</a:t>
            </a:r>
            <a:r>
              <a:rPr lang="tr-TR" dirty="0"/>
              <a:t> </a:t>
            </a:r>
            <a:r>
              <a:rPr lang="tr-TR" dirty="0" err="1"/>
              <a:t>Scadanın</a:t>
            </a:r>
            <a:r>
              <a:rPr lang="tr-TR" dirty="0"/>
              <a:t> içinde gidip bu değeri herhangi bir nümerik </a:t>
            </a:r>
            <a:r>
              <a:rPr lang="tr-TR" dirty="0" err="1"/>
              <a:t>displaye</a:t>
            </a:r>
            <a:r>
              <a:rPr lang="tr-TR" dirty="0"/>
              <a:t> yazdırmak istediğimde </a:t>
            </a:r>
            <a:r>
              <a:rPr lang="tr-TR" dirty="0" err="1"/>
              <a:t>max</a:t>
            </a:r>
            <a:r>
              <a:rPr lang="tr-TR" dirty="0"/>
              <a:t> 4 rakam görebilirim. Rakamın sonuna ise seçmiş olduğum </a:t>
            </a:r>
            <a:r>
              <a:rPr lang="tr-TR" dirty="0" err="1"/>
              <a:t>lt</a:t>
            </a:r>
            <a:r>
              <a:rPr lang="tr-TR" dirty="0"/>
              <a:t> birimini otomatik olarak ekleyecek.)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r>
              <a:rPr lang="tr-TR" dirty="0"/>
              <a:t>***Üçüncü değişken </a:t>
            </a:r>
            <a:r>
              <a:rPr lang="tr-TR" dirty="0" err="1"/>
              <a:t>LIC_Balance_PV</a:t>
            </a:r>
            <a:endParaRPr lang="tr-TR" dirty="0"/>
          </a:p>
          <a:p>
            <a:r>
              <a:rPr lang="tr-TR" dirty="0" err="1"/>
              <a:t>Address</a:t>
            </a:r>
            <a:r>
              <a:rPr lang="tr-TR" dirty="0"/>
              <a:t>---&gt;%MW1 (Bir önceki ile aynı adresi kullanmam mümkün değil. Adresler çakışır.)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---&gt;100 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lt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</p:txBody>
      </p:sp>
    </p:spTree>
    <p:extLst>
      <p:ext uri="{BB962C8B-B14F-4D97-AF65-F5344CB8AC3E}">
        <p14:creationId xmlns:p14="http://schemas.microsoft.com/office/powerpoint/2010/main" val="190953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3. Bölüm Haberleşme Ayarları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62500" lnSpcReduction="20000"/>
          </a:bodyPr>
          <a:lstStyle/>
          <a:p>
            <a:r>
              <a:rPr lang="tr-TR" dirty="0"/>
              <a:t>***Dördüncü değişken </a:t>
            </a:r>
            <a:r>
              <a:rPr lang="tr-TR" dirty="0" err="1"/>
              <a:t>SIC_Cent_PV</a:t>
            </a:r>
            <a:r>
              <a:rPr lang="tr-TR" dirty="0"/>
              <a:t> (</a:t>
            </a:r>
            <a:r>
              <a:rPr lang="tr-TR" dirty="0" err="1"/>
              <a:t>Sentrifuge</a:t>
            </a:r>
            <a:r>
              <a:rPr lang="tr-TR" dirty="0"/>
              <a:t> </a:t>
            </a:r>
            <a:r>
              <a:rPr lang="tr-TR" dirty="0" err="1"/>
              <a:t>indicator</a:t>
            </a:r>
            <a:r>
              <a:rPr lang="tr-TR" dirty="0"/>
              <a:t> </a:t>
            </a:r>
            <a:r>
              <a:rPr lang="tr-TR" dirty="0" err="1"/>
              <a:t>controller</a:t>
            </a:r>
            <a:r>
              <a:rPr lang="tr-TR" dirty="0"/>
              <a:t>)</a:t>
            </a:r>
          </a:p>
          <a:p>
            <a:r>
              <a:rPr lang="tr-TR" dirty="0" err="1"/>
              <a:t>Address</a:t>
            </a:r>
            <a:r>
              <a:rPr lang="tr-TR" dirty="0"/>
              <a:t>---&gt;%MW2 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---&gt;1000 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---&gt;RPM</a:t>
            </a:r>
          </a:p>
          <a:p>
            <a:r>
              <a:rPr lang="tr-TR" dirty="0"/>
              <a:t>Format---&gt;####EU ve </a:t>
            </a:r>
            <a:r>
              <a:rPr lang="tr-TR" dirty="0" err="1"/>
              <a:t>Add</a:t>
            </a:r>
            <a:r>
              <a:rPr lang="tr-TR" dirty="0"/>
              <a:t> ile değişkeni ekliyoruz</a:t>
            </a:r>
            <a:r>
              <a:rPr lang="tr-TR" dirty="0" smtClean="0"/>
              <a:t>.</a:t>
            </a:r>
          </a:p>
          <a:p>
            <a:r>
              <a:rPr lang="tr-TR" dirty="0"/>
              <a:t>***Beşinci değişken </a:t>
            </a:r>
            <a:r>
              <a:rPr lang="tr-TR" dirty="0" err="1"/>
              <a:t>PIC_Homog_PV</a:t>
            </a:r>
            <a:r>
              <a:rPr lang="tr-TR" dirty="0"/>
              <a:t> (</a:t>
            </a:r>
            <a:r>
              <a:rPr lang="tr-TR" dirty="0" err="1"/>
              <a:t>Homojenizer</a:t>
            </a:r>
            <a:r>
              <a:rPr lang="tr-TR" dirty="0"/>
              <a:t> tankın basıncı değişkeni)</a:t>
            </a:r>
          </a:p>
          <a:p>
            <a:r>
              <a:rPr lang="tr-TR" dirty="0" err="1"/>
              <a:t>Address</a:t>
            </a:r>
            <a:r>
              <a:rPr lang="tr-TR" dirty="0"/>
              <a:t>---&gt;%MW3 </a:t>
            </a:r>
          </a:p>
          <a:p>
            <a:r>
              <a:rPr lang="tr-TR" dirty="0" err="1"/>
              <a:t>Type</a:t>
            </a:r>
            <a:r>
              <a:rPr lang="tr-TR" dirty="0"/>
              <a:t>---&gt;INT, </a:t>
            </a:r>
          </a:p>
          <a:p>
            <a:r>
              <a:rPr lang="tr-TR" dirty="0" err="1"/>
              <a:t>Raw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Raw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---&gt;32767 </a:t>
            </a:r>
          </a:p>
          <a:p>
            <a:r>
              <a:rPr lang="tr-TR" dirty="0" err="1"/>
              <a:t>Eng</a:t>
            </a:r>
            <a:r>
              <a:rPr lang="tr-TR" dirty="0"/>
              <a:t> Zero </a:t>
            </a:r>
            <a:r>
              <a:rPr lang="tr-TR" dirty="0" err="1"/>
              <a:t>Scale</a:t>
            </a:r>
            <a:r>
              <a:rPr lang="tr-TR" dirty="0"/>
              <a:t>---&gt;0, </a:t>
            </a:r>
            <a:r>
              <a:rPr lang="tr-TR" dirty="0" err="1"/>
              <a:t>Eng</a:t>
            </a:r>
            <a:r>
              <a:rPr lang="tr-TR" dirty="0"/>
              <a:t> Full </a:t>
            </a:r>
            <a:r>
              <a:rPr lang="tr-TR" dirty="0" err="1"/>
              <a:t>Scale</a:t>
            </a:r>
            <a:r>
              <a:rPr lang="tr-TR" dirty="0"/>
              <a:t>---&gt;100</a:t>
            </a:r>
          </a:p>
          <a:p>
            <a:r>
              <a:rPr lang="tr-TR" dirty="0" err="1"/>
              <a:t>Eng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---&gt;</a:t>
            </a:r>
            <a:r>
              <a:rPr lang="tr-TR" dirty="0" err="1"/>
              <a:t>kPa</a:t>
            </a:r>
            <a:endParaRPr lang="tr-TR" dirty="0"/>
          </a:p>
          <a:p>
            <a:r>
              <a:rPr lang="tr-TR" dirty="0"/>
              <a:t>Format---&gt;###EU ve </a:t>
            </a:r>
            <a:r>
              <a:rPr lang="tr-TR" dirty="0" err="1"/>
              <a:t>Add</a:t>
            </a:r>
            <a:r>
              <a:rPr lang="tr-TR" dirty="0"/>
              <a:t> ile değişkeni ekliyoruz.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4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2565</TotalTime>
  <Words>1344</Words>
  <Application>Microsoft Office PowerPoint</Application>
  <PresentationFormat>Geniş ekran</PresentationFormat>
  <Paragraphs>168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temaacik</vt:lpstr>
      <vt:lpstr>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 3. Bölüm Haberleşme Ayarları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129</cp:revision>
  <dcterms:created xsi:type="dcterms:W3CDTF">2017-11-13T19:25:20Z</dcterms:created>
  <dcterms:modified xsi:type="dcterms:W3CDTF">2020-01-23T13:07:30Z</dcterms:modified>
</cp:coreProperties>
</file>