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73" r:id="rId5"/>
    <p:sldId id="672" r:id="rId6"/>
    <p:sldId id="674" r:id="rId7"/>
    <p:sldId id="675" r:id="rId8"/>
    <p:sldId id="676" r:id="rId9"/>
    <p:sldId id="678" r:id="rId10"/>
    <p:sldId id="679" r:id="rId11"/>
    <p:sldId id="67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32" y="-78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3/10/2020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3/10/2020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3/10/2020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3/10/2020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3/10/2020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3/10/2020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3/10/2020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3/10/2020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3/10/2020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3/10/2020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MENKUL KIYMETLEŞTİRME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ve Avrupa ülkelerde büyük bir pazar payı oluşturan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yatırımcıların rağbet gösterdiği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ipoteğe dayalı menkul kıymetleştirme uygulamasının ülkemizde de etkin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uygulanabilmesi için başta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Sermaye Piyasası Kanunu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çeşitli kanunlarda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 yapılmış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sistemin sağlıklı bir şekilde işleyebilmesi için, yurtdışındaki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uygulamalardan esinlenilerek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oradaki yapıya benzer bir yapı oluşturulmaya çalışılmıştır.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Kamuoyunda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 olarak bilinen 5582 sayılı Konut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Finansmanı Sistemine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İlişkin Çeşitli Kanunlarda Değişiklik Yapılması Hakkında Kanun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06.03.2007 tarihinde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gazetede yayınlanarak yürürlüğe girmiştir.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5582 sayılı Kanun ile getirilen ana düzenleme konut finansmanı kavramıdır.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Kanun’un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maddesi ile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SerPK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eklenen 38/A maddesinde konut finansmanın tanımı şu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yapılmıştır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«Konut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finansmanı, konut edinmeleri amacıyla tüketicilere kredi kullandırılması, konutların finansal kiralama yoluyla tüketicilere kiralanması, sahip oldukları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konutların teminatı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tüketicilere kredi kullandırılmasıdır. Bu kapsamdaki kredilerin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 finansmanı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 kullandırılan krediler de konut finansmanı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kapsamındadır».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5582 sayılı Kanun ile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SerPK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eklenen 38/B maddesine göre “Konut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finansmanı fonu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ihraç edilen ipoteğe dayalı menkul kıymetler karşılığında toplanan paralarla,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ipoteğe dayalı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 sahipleri hesabına inançlı mülkiyet esasına göre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oluşturulan malvarlığıdır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şeklinde tanımlanmıştır. Aynı tanım SPK’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Konut Finansmanı Fonlarına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İpoteğe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Menkul Kıymetlere İlişkin Esaslar Hakkında Seri: III, No: 34 Tebliği’nde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tekrarlanmıştır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fonu, kaynak şirket açısından kredi temini imkanının yanı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sıra, birincil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 verenlerden ilgili alacakların devralınması ve bu alacakların portföyde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 veya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saklanması, ipotek teminatlı alacaklara dayalı bonolar veya ipoteğe dayalı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kıymetler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aracılığıyla menkul kıymetleştirilmesi gibi işlevlere sahip bulunmaktadır.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konut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finansmanı fonunun garanti sağlama fonksiyonu da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(Alptürk,2009).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fonları, yasal statü olarak tüzel kişiliği olan menkul kıymet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fonlarına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 şekilde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tasarlanmıştır.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menkul kıymet yatırım fonları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 malvarlığına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hakkı verirken, konut finansmanı fonu, fon portföyüne dayalı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borçlanma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senedi niteliğinde İDMK’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ihraç edecektir (SPK Seri: III, No: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34).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Yurtdışı menkul kıymetleştirmede “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adlandırılan hizmet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sağlayıcı, ipotekli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kredisi alacaklarının günlük idaresinden sorumlu olan kurucu veya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kurucu niteliğine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haiz bir kuruluştur. Hizmet sağlayıcısının görev ve sorumlulukları, fon kurulu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aralarında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akdedilen yazılı bir hizmet sözleşmesine göre belirlenecektir (SPK Seri: III, No: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Tebliği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md.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8). 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Konut Finansmanı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06422" y="1191749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Alptürk, E., 2009. Konut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Edinimimde Alternatif Finansman Yöntemi: </a:t>
            </a:r>
            <a:r>
              <a:rPr lang="tr-TR" alt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Web Sitesi: http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://paribus.tr.googlepages.com/alpturk7.doc, E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rişim Tarihi: 10.03.2020.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Yararlanılan Kaynak: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Dutçu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F., 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2009. İpotekli Konut Finansmanı Sisteminde Menkul Kıymetleştirme,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Lisans Tezi, 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Akdeniz Üniversitesi Sosyal Bilimler Enstitüsü, Antalya.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547936" y="264332"/>
            <a:ext cx="7643192" cy="936104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25845</TotalTime>
  <Words>488</Words>
  <Application>Microsoft Office PowerPoint</Application>
  <PresentationFormat>Ekran Gösterisi (4:3)</PresentationFormat>
  <Paragraphs>30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Türkiye’de Konut Finansmanı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950</cp:revision>
  <cp:lastPrinted>2016-10-24T07:53:35Z</cp:lastPrinted>
  <dcterms:created xsi:type="dcterms:W3CDTF">2016-09-18T09:35:24Z</dcterms:created>
  <dcterms:modified xsi:type="dcterms:W3CDTF">2020-03-10T08:15:38Z</dcterms:modified>
</cp:coreProperties>
</file>