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12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5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0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2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7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9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8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4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9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5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0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DFC32-8F33-0D48-B1C7-4E7253753774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824FD-C0A8-124C-A898-0E1A646B6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5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82CF89B-44D6-8A47-954D-22FC1335672A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153400" cy="44196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 b="1">
                <a:latin typeface="Arial" charset="0"/>
                <a:cs typeface="Arial" charset="0"/>
              </a:rPr>
              <a:t>	Çevre:</a:t>
            </a:r>
            <a:r>
              <a:rPr lang="tr-TR">
                <a:latin typeface="Arial" charset="0"/>
                <a:cs typeface="Arial" charset="0"/>
              </a:rPr>
              <a:t>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Bir organizmanın veya organizmalar topluluğunun yaşamı üzerinde etkili olan tüm faktörlerdir.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>
              <a:buFont typeface="Wingdings" charset="0"/>
              <a:buNone/>
            </a:pPr>
            <a:r>
              <a:rPr lang="tr-TR" b="1">
                <a:latin typeface="Arial" charset="0"/>
                <a:cs typeface="Arial" charset="0"/>
              </a:rPr>
              <a:t>	Çevre:</a:t>
            </a:r>
            <a:r>
              <a:rPr lang="tr-TR">
                <a:latin typeface="Arial" charset="0"/>
                <a:cs typeface="Arial" charset="0"/>
              </a:rPr>
              <a:t>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Canlıların yaşamasını ve gelişmesini sağlayan fiziksel, kimyasal ve biyolojik faktörlerin bütünüdür.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endParaRPr lang="tr-TR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11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B131583-85F8-C04D-BB5B-8E5CC35D5E1B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8229600" cy="655638"/>
          </a:xfrm>
        </p:spPr>
        <p:txBody>
          <a:bodyPr/>
          <a:lstStyle/>
          <a:p>
            <a:pPr algn="l" eaLnBrk="1" hangingPunct="1"/>
            <a:r>
              <a:rPr lang="tr-TR" sz="3200" b="1">
                <a:solidFill>
                  <a:schemeClr val="tx1"/>
                </a:solidFill>
                <a:latin typeface="Arial" charset="0"/>
                <a:cs typeface="Arial" charset="0"/>
              </a:rPr>
              <a:t>Çevre;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İnsanın diğer insanlarla ilişkileri ve etkileşimini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İnsanın diğer canlılarla ilişkileri ve etkileşimini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İnsanın cansız varlıklarla ilişkileri ve etkileşimini kapsamaktadır.</a:t>
            </a:r>
          </a:p>
          <a:p>
            <a:pPr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39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3194387-96B7-B64F-BF37-D43FE6346A36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755650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Sosyal Bilimcilere Göre Çevre</a:t>
            </a:r>
            <a:r>
              <a:rPr lang="tr-TR" sz="4000"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9327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BA7232C-C934-A348-B4FD-047519E4750B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080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ÇEVREYLE İLGİLİ KAVRAMLAR</a:t>
            </a:r>
            <a:r>
              <a:rPr lang="tr-TR" sz="400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>
                <a:latin typeface="Arial" charset="0"/>
                <a:cs typeface="Arial" charset="0"/>
              </a:rPr>
              <a:t>Ekoloji:</a:t>
            </a:r>
            <a:r>
              <a:rPr lang="tr-TR">
                <a:latin typeface="Arial" charset="0"/>
                <a:cs typeface="Arial" charset="0"/>
              </a:rPr>
              <a:t>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Organizmaların birbirleriyle ve yaşadıkları ortam ile ilişkilerini inceleyen bilim dalıdır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. </a:t>
            </a:r>
          </a:p>
          <a:p>
            <a:pPr eaLnBrk="1" hangingPunct="1"/>
            <a:endParaRPr lang="tr-TR">
              <a:latin typeface="Arial" charset="0"/>
              <a:cs typeface="Arial" charset="0"/>
            </a:endParaRPr>
          </a:p>
          <a:p>
            <a:pPr eaLnBrk="1" hangingPunct="1"/>
            <a:r>
              <a:rPr lang="tr-TR" b="1">
                <a:latin typeface="Arial" charset="0"/>
                <a:cs typeface="Arial" charset="0"/>
              </a:rPr>
              <a:t>Ekosistem:</a:t>
            </a:r>
            <a:r>
              <a:rPr lang="tr-TR">
                <a:latin typeface="Arial" charset="0"/>
                <a:cs typeface="Arial" charset="0"/>
              </a:rPr>
              <a:t> </a:t>
            </a:r>
            <a:r>
              <a:rPr lang="ja-JP" altLang="tr-TR">
                <a:latin typeface="Arial" charset="0"/>
                <a:cs typeface="Arial" charset="0"/>
              </a:rPr>
              <a:t>“</a:t>
            </a:r>
            <a:r>
              <a:rPr lang="tr-TR">
                <a:latin typeface="Arial" charset="0"/>
                <a:cs typeface="Arial" charset="0"/>
              </a:rPr>
              <a:t>Bütün canlıların birbirleriyle ve cansız çevreleriyle oluşturdukları karmaşık ilişkileri gösteren sisteme ekosistem denir</a:t>
            </a:r>
            <a:r>
              <a:rPr lang="ja-JP" altLang="tr-TR">
                <a:latin typeface="Arial" charset="0"/>
                <a:cs typeface="Arial" charset="0"/>
              </a:rPr>
              <a:t>”</a:t>
            </a:r>
            <a:r>
              <a:rPr lang="tr-TR">
                <a:latin typeface="Arial" charset="0"/>
                <a:cs typeface="Arial" charset="0"/>
              </a:rPr>
              <a:t>.</a:t>
            </a:r>
            <a:r>
              <a:rPr lang="tr-TR">
                <a:latin typeface="Verdana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6980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9842F42-A4E9-3D46-855B-C52CC355DDB3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1242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Verdana" charset="0"/>
                <a:cs typeface="Arial" charset="0"/>
              </a:rPr>
              <a:t>	</a:t>
            </a:r>
            <a:r>
              <a:rPr lang="tr-TR" b="1">
                <a:latin typeface="Arial" charset="0"/>
                <a:cs typeface="Arial" charset="0"/>
              </a:rPr>
              <a:t>Besin zinciri</a:t>
            </a:r>
            <a:r>
              <a:rPr lang="tr-TR">
                <a:latin typeface="Arial" charset="0"/>
                <a:cs typeface="Arial" charset="0"/>
              </a:rPr>
              <a:t>:</a:t>
            </a:r>
            <a:r>
              <a:rPr lang="tr-TR" b="1">
                <a:latin typeface="Arial" charset="0"/>
                <a:cs typeface="Arial" charset="0"/>
              </a:rPr>
              <a:t> </a:t>
            </a:r>
            <a:r>
              <a:rPr lang="tr-TR">
                <a:latin typeface="Arial" charset="0"/>
                <a:cs typeface="Arial" charset="0"/>
              </a:rPr>
              <a:t>Ekosistemdeki üreticiler güneşten aldıkları enerjiyi tüketicilere geçirir. Tüketiciler enerjilerini sadece üreticilerden elde etmezler; bu nedenle iki tür tüketicilerden söz edilir. </a:t>
            </a:r>
          </a:p>
        </p:txBody>
      </p:sp>
    </p:spTree>
    <p:extLst>
      <p:ext uri="{BB962C8B-B14F-4D97-AF65-F5344CB8AC3E}">
        <p14:creationId xmlns:p14="http://schemas.microsoft.com/office/powerpoint/2010/main" val="1808091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Çevre;</vt:lpstr>
      <vt:lpstr>Sosyal Bilimcilere Göre Çevre </vt:lpstr>
      <vt:lpstr>ÇEVREYLE İLGİLİ KAVRAMLAR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2017-11-16T12:14:20Z</dcterms:created>
  <dcterms:modified xsi:type="dcterms:W3CDTF">2017-11-16T12:16:17Z</dcterms:modified>
</cp:coreProperties>
</file>