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8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4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9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0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5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8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4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27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7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03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5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58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06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1F469-0A55-462D-A242-0ACB69CAEA0A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8126E9-DAAF-41B1-ACF2-6678977FBD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2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BELİRLİ GÜN VE </a:t>
            </a:r>
            <a:r>
              <a:rPr lang="tr-TR" dirty="0" smtClean="0"/>
              <a:t>HAFTALAR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Öğrenme Alanı: </a:t>
            </a:r>
            <a:r>
              <a:rPr lang="tr-TR" dirty="0"/>
              <a:t>A. DİNLEME-SÖYLEME-ÇALMA </a:t>
            </a:r>
            <a:endParaRPr lang="tr-TR" dirty="0" smtClean="0"/>
          </a:p>
          <a:p>
            <a:r>
              <a:rPr lang="tr-TR" b="1" dirty="0"/>
              <a:t>İlgili Kazanım: </a:t>
            </a:r>
            <a:r>
              <a:rPr lang="tr-TR" dirty="0"/>
              <a:t>A.5. Belirli gün ve haftalarla ilgili müzik etkinliklerine katılır.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571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Orman bir ülkenin en değerli doğal </a:t>
            </a:r>
            <a:r>
              <a:rPr lang="tr-TR" dirty="0" smtClean="0"/>
              <a:t>zenginliklerinden biridir</a:t>
            </a:r>
            <a:r>
              <a:rPr lang="tr-TR" dirty="0"/>
              <a:t>. Bu kaynağı korumak ve geliştirmek de bizim en önemli vatandaşlık görevlerimizdendir. </a:t>
            </a:r>
            <a:endParaRPr lang="tr-TR" dirty="0" smtClean="0"/>
          </a:p>
          <a:p>
            <a:r>
              <a:rPr lang="tr-TR" dirty="0" smtClean="0"/>
              <a:t>21-26 </a:t>
            </a:r>
            <a:r>
              <a:rPr lang="tr-TR" dirty="0"/>
              <a:t>Mart tarihleri arasında kutlanan Orman Haftasında </a:t>
            </a:r>
            <a:r>
              <a:rPr lang="tr-TR" dirty="0" smtClean="0"/>
              <a:t>ormanların </a:t>
            </a:r>
            <a:r>
              <a:rPr lang="tr-TR" dirty="0"/>
              <a:t>korunması, geliştirilmesi gibi konularda halkımızı bilinçlendirecek çalışmalar yapılır. </a:t>
            </a:r>
            <a:endParaRPr lang="tr-TR" dirty="0" smtClean="0"/>
          </a:p>
          <a:p>
            <a:r>
              <a:rPr lang="tr-TR" dirty="0" smtClean="0"/>
              <a:t>Bizler </a:t>
            </a:r>
            <a:r>
              <a:rPr lang="tr-TR" dirty="0"/>
              <a:t>de ormanlarımızı korumalı, uygun olan yerleri ağaçlandırmalı, </a:t>
            </a:r>
            <a:r>
              <a:rPr lang="tr-TR" dirty="0" smtClean="0"/>
              <a:t>ormanlarımızın </a:t>
            </a:r>
            <a:r>
              <a:rPr lang="tr-TR" dirty="0"/>
              <a:t>yararları hakkında çevremizi bilinçlendirmeliyiz.</a:t>
            </a:r>
          </a:p>
          <a:p>
            <a:r>
              <a:rPr lang="tr-TR" dirty="0"/>
              <a:t>"Orman” şarkısını öğrenelim ve arkadaşlarımızla </a:t>
            </a:r>
            <a:r>
              <a:rPr lang="tr-TR" dirty="0" smtClean="0"/>
              <a:t>birlikte </a:t>
            </a:r>
            <a:r>
              <a:rPr lang="tr-TR" dirty="0"/>
              <a:t>seslendirelim.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663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37933"/>
              </p:ext>
            </p:extLst>
          </p:nvPr>
        </p:nvGraphicFramePr>
        <p:xfrm>
          <a:off x="1221827" y="2285999"/>
          <a:ext cx="406487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876">
                  <a:extLst>
                    <a:ext uri="{9D8B030D-6E8A-4147-A177-3AD203B41FA5}">
                      <a16:colId xmlns:a16="http://schemas.microsoft.com/office/drawing/2014/main" val="2521903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ORMAN</a:t>
                      </a:r>
                    </a:p>
                    <a:p>
                      <a:r>
                        <a:rPr lang="tr-TR" dirty="0" smtClean="0"/>
                        <a:t>Söz: İ. Bekir Tez Müzik: Erdoğan Okyay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Kestane, gürgen, palamut,</a:t>
                      </a:r>
                    </a:p>
                    <a:p>
                      <a:r>
                        <a:rPr lang="tr-TR" dirty="0" smtClean="0"/>
                        <a:t>Altı yaprak üstü bulut,</a:t>
                      </a:r>
                    </a:p>
                    <a:p>
                      <a:r>
                        <a:rPr lang="tr-TR" dirty="0" smtClean="0"/>
                        <a:t>Gel sen </a:t>
                      </a:r>
                      <a:r>
                        <a:rPr lang="tr-TR" dirty="0" err="1" smtClean="0"/>
                        <a:t>burda</a:t>
                      </a:r>
                      <a:r>
                        <a:rPr lang="tr-TR" dirty="0" smtClean="0"/>
                        <a:t> derdi unut,</a:t>
                      </a:r>
                    </a:p>
                    <a:p>
                      <a:r>
                        <a:rPr lang="tr-TR" dirty="0" smtClean="0"/>
                        <a:t>Orman ne güzel, ne güzel.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Dallar </a:t>
                      </a:r>
                      <a:r>
                        <a:rPr lang="tr-TR" dirty="0" err="1" smtClean="0"/>
                        <a:t>kolkola</a:t>
                      </a:r>
                      <a:r>
                        <a:rPr lang="tr-TR" dirty="0" smtClean="0"/>
                        <a:t> görünür,</a:t>
                      </a:r>
                    </a:p>
                    <a:p>
                      <a:r>
                        <a:rPr lang="tr-TR" dirty="0" smtClean="0"/>
                        <a:t>Yaprak yaprağa sürünür,</a:t>
                      </a:r>
                    </a:p>
                    <a:p>
                      <a:r>
                        <a:rPr lang="tr-TR" dirty="0" smtClean="0"/>
                        <a:t>Kışın karlara bürünür,</a:t>
                      </a:r>
                    </a:p>
                    <a:p>
                      <a:r>
                        <a:rPr lang="tr-TR" dirty="0" smtClean="0"/>
                        <a:t>Orman ne güzel, ne güzel.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55773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26" y="2322877"/>
            <a:ext cx="3762900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2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23 Nisan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23 Nisan 1920 Türkiye Büyük Millet Meclisinin açılış günüdür.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özel gün Türkiye Cumhuriyetinin </a:t>
            </a:r>
            <a:r>
              <a:rPr lang="tr-TR" dirty="0" smtClean="0"/>
              <a:t>kurucusu </a:t>
            </a:r>
            <a:r>
              <a:rPr lang="tr-TR" dirty="0"/>
              <a:t>ve ilk </a:t>
            </a:r>
            <a:r>
              <a:rPr lang="tr-TR" dirty="0" smtClean="0"/>
              <a:t>Cumhurbaşkanımız </a:t>
            </a:r>
            <a:r>
              <a:rPr lang="tr-TR" dirty="0"/>
              <a:t>Mustafa Kemal Atatürk tarafından </a:t>
            </a:r>
            <a:r>
              <a:rPr lang="tr-TR" dirty="0" smtClean="0"/>
              <a:t>çocuklara </a:t>
            </a:r>
            <a:r>
              <a:rPr lang="tr-TR" dirty="0"/>
              <a:t>bayram olarak armağan edilmiştir. </a:t>
            </a:r>
            <a:endParaRPr lang="tr-TR" dirty="0" smtClean="0"/>
          </a:p>
          <a:p>
            <a:r>
              <a:rPr lang="tr-TR" dirty="0" smtClean="0"/>
              <a:t>23 </a:t>
            </a:r>
            <a:r>
              <a:rPr lang="tr-TR" dirty="0"/>
              <a:t>Nisan dünyada kutlanan ilk ve tek çocuk bayramıdır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"23 Nisan” şarkısını öğrenelim ve hep birlikte </a:t>
            </a:r>
            <a:r>
              <a:rPr lang="tr-TR" dirty="0" smtClean="0"/>
              <a:t>seslendirelim.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100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197788"/>
              </p:ext>
            </p:extLst>
          </p:nvPr>
        </p:nvGraphicFramePr>
        <p:xfrm>
          <a:off x="1295400" y="2557463"/>
          <a:ext cx="354986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869">
                  <a:extLst>
                    <a:ext uri="{9D8B030D-6E8A-4147-A177-3AD203B41FA5}">
                      <a16:colId xmlns:a16="http://schemas.microsoft.com/office/drawing/2014/main" val="234354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23 NİSAN</a:t>
                      </a:r>
                    </a:p>
                    <a:p>
                      <a:r>
                        <a:rPr lang="tr-TR" dirty="0" err="1" smtClean="0"/>
                        <a:t>Saip</a:t>
                      </a:r>
                      <a:r>
                        <a:rPr lang="tr-TR" dirty="0" smtClean="0"/>
                        <a:t> Egüz</a:t>
                      </a:r>
                    </a:p>
                    <a:p>
                      <a:r>
                        <a:rPr lang="tr-TR" dirty="0" smtClean="0"/>
                        <a:t>Sanki her tarafta var bir düğün</a:t>
                      </a:r>
                    </a:p>
                    <a:p>
                      <a:r>
                        <a:rPr lang="tr-TR" dirty="0" smtClean="0"/>
                        <a:t>Çünkü en şerefli, en mutlu gün.</a:t>
                      </a:r>
                    </a:p>
                    <a:p>
                      <a:r>
                        <a:rPr lang="tr-TR" dirty="0" smtClean="0"/>
                        <a:t>Bugün yirmi üç nisan,</a:t>
                      </a:r>
                    </a:p>
                    <a:p>
                      <a:r>
                        <a:rPr lang="tr-TR" dirty="0" smtClean="0"/>
                        <a:t>Hep neşeyle doluyor insan.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Bugün Ata’mızdan bir armağan,</a:t>
                      </a:r>
                    </a:p>
                    <a:p>
                      <a:r>
                        <a:rPr lang="tr-TR" dirty="0" smtClean="0"/>
                        <a:t>Yoksa tutsak olurdun sen inan.</a:t>
                      </a:r>
                    </a:p>
                    <a:p>
                      <a:r>
                        <a:rPr lang="tr-TR" dirty="0" smtClean="0"/>
                        <a:t>Bugün yirmi üç nisan,</a:t>
                      </a:r>
                    </a:p>
                    <a:p>
                      <a:r>
                        <a:rPr lang="tr-TR" dirty="0" smtClean="0"/>
                        <a:t>Hep neşeyle doluyor insan.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20191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71" y="2348600"/>
            <a:ext cx="3705742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Öğrencilerinize okulda hangi belirli gün ve haftalarla ilgili anma ve kutlama etkinlikleri yapıldığını </a:t>
            </a:r>
            <a:r>
              <a:rPr lang="tr-TR" dirty="0" smtClean="0"/>
              <a:t>sorun.</a:t>
            </a:r>
          </a:p>
          <a:p>
            <a:r>
              <a:rPr lang="tr-TR" dirty="0" smtClean="0"/>
              <a:t> </a:t>
            </a:r>
            <a:r>
              <a:rPr lang="tr-TR" dirty="0"/>
              <a:t>Belirli gün ve haftalarla ilgili yapılan müzik etkinliklerini anlatmalarını </a:t>
            </a:r>
            <a:r>
              <a:rPr lang="tr-TR" dirty="0" smtClean="0"/>
              <a:t>isteyin. </a:t>
            </a:r>
          </a:p>
          <a:p>
            <a:r>
              <a:rPr lang="tr-TR" dirty="0"/>
              <a:t>Şarkıları öğretmeden önce motivasyonu sağlamak için zamanı gelen belirli gün ve haftaların anlam ve önemine ilişkin sorular sorarak derse geçiş </a:t>
            </a:r>
            <a:r>
              <a:rPr lang="tr-TR" dirty="0" smtClean="0"/>
              <a:t>yapın.</a:t>
            </a:r>
          </a:p>
          <a:p>
            <a:r>
              <a:rPr lang="tr-TR" dirty="0"/>
              <a:t>İ</a:t>
            </a:r>
            <a:r>
              <a:rPr lang="tr-TR" dirty="0" smtClean="0"/>
              <a:t>lgili </a:t>
            </a:r>
            <a:r>
              <a:rPr lang="tr-TR" dirty="0"/>
              <a:t>belirli gün ve haftalara uygun şarkıları öğrencilerinize </a:t>
            </a:r>
            <a:r>
              <a:rPr lang="tr-TR" dirty="0" smtClean="0"/>
              <a:t>öğretin.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490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Okulda hangi millî bayramların kutlandığını </a:t>
            </a:r>
            <a:r>
              <a:rPr lang="tr-TR" dirty="0" smtClean="0"/>
              <a:t>sorun. </a:t>
            </a:r>
            <a:r>
              <a:rPr lang="tr-TR" dirty="0"/>
              <a:t>Millî bayramlarımızın anlam ve önemi hakkında konuşmalarını </a:t>
            </a:r>
            <a:r>
              <a:rPr lang="tr-TR" dirty="0" smtClean="0"/>
              <a:t>sağlayın. </a:t>
            </a:r>
          </a:p>
          <a:p>
            <a:r>
              <a:rPr lang="tr-TR" dirty="0" smtClean="0"/>
              <a:t>Millî </a:t>
            </a:r>
            <a:r>
              <a:rPr lang="tr-TR" dirty="0"/>
              <a:t>bayramlarımızın kutlanma sebeplerini </a:t>
            </a:r>
            <a:r>
              <a:rPr lang="tr-TR" dirty="0" smtClean="0"/>
              <a:t>anlatın. </a:t>
            </a:r>
            <a:r>
              <a:rPr lang="tr-TR" dirty="0"/>
              <a:t>Millî bayramlarımızı kutlamak için okulda ve sınıfta hangi hazırlıkların yapıldığını </a:t>
            </a:r>
            <a:r>
              <a:rPr lang="tr-TR" dirty="0" smtClean="0"/>
              <a:t>sorun. </a:t>
            </a:r>
          </a:p>
          <a:p>
            <a:r>
              <a:rPr lang="tr-TR" dirty="0" smtClean="0"/>
              <a:t>Millî </a:t>
            </a:r>
            <a:r>
              <a:rPr lang="tr-TR" dirty="0"/>
              <a:t>bayramları daha farklı kutlamak isteseydiniz nasıl etkinlikler hazırlardınız sorusunu </a:t>
            </a:r>
            <a:r>
              <a:rPr lang="tr-TR" dirty="0" smtClean="0"/>
              <a:t>sorun. </a:t>
            </a:r>
            <a:r>
              <a:rPr lang="tr-TR" dirty="0"/>
              <a:t>Onların </a:t>
            </a:r>
            <a:r>
              <a:rPr lang="tr-TR" dirty="0" smtClean="0"/>
              <a:t>düşüncelerini </a:t>
            </a:r>
            <a:r>
              <a:rPr lang="tr-TR" dirty="0"/>
              <a:t>alarak belirttikleri farklı kutlama biçimlerini tahtaya </a:t>
            </a:r>
            <a:r>
              <a:rPr lang="tr-TR" dirty="0" smtClean="0"/>
              <a:t>yazın </a:t>
            </a:r>
            <a:r>
              <a:rPr lang="tr-TR" dirty="0"/>
              <a:t>(Müzikli </a:t>
            </a:r>
            <a:r>
              <a:rPr lang="tr-TR" dirty="0" err="1"/>
              <a:t>rontlar</a:t>
            </a:r>
            <a:r>
              <a:rPr lang="tr-TR" dirty="0"/>
              <a:t>, öğrenilen şarkılarla gün ve hafta ile ilgili canlandırmaların yapılması, koro </a:t>
            </a:r>
            <a:r>
              <a:rPr lang="tr-TR" dirty="0" smtClean="0"/>
              <a:t>konseri </a:t>
            </a:r>
            <a:r>
              <a:rPr lang="tr-TR" dirty="0"/>
              <a:t>vermek gibi).</a:t>
            </a:r>
          </a:p>
        </p:txBody>
      </p:sp>
    </p:spTree>
    <p:extLst>
      <p:ext uri="{BB962C8B-B14F-4D97-AF65-F5344CB8AC3E}">
        <p14:creationId xmlns:p14="http://schemas.microsoft.com/office/powerpoint/2010/main" val="241909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Cumhuriyet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yıl 29 Ekim'i Cumhuriyet Bayramı olarak </a:t>
            </a:r>
            <a:r>
              <a:rPr lang="tr-TR" dirty="0" smtClean="0"/>
              <a:t>kutlar </a:t>
            </a:r>
            <a:r>
              <a:rPr lang="tr-TR" dirty="0"/>
              <a:t>ve kutlama törenlerinde cumhuriyet ile ilgili </a:t>
            </a:r>
            <a:r>
              <a:rPr lang="tr-TR" dirty="0" smtClean="0"/>
              <a:t>şarkılar </a:t>
            </a:r>
            <a:r>
              <a:rPr lang="tr-TR" dirty="0"/>
              <a:t>söyleriz. 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/>
              <a:t>Cumhuriyet” şarkısı da bunlardan biridir. Bu şarkıyı birlikte seslendirelim.</a:t>
            </a:r>
          </a:p>
        </p:txBody>
      </p:sp>
    </p:spTree>
    <p:extLst>
      <p:ext uri="{BB962C8B-B14F-4D97-AF65-F5344CB8AC3E}">
        <p14:creationId xmlns:p14="http://schemas.microsoft.com/office/powerpoint/2010/main" val="228267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Belirli Gün ve Haftalarla İlgili Şarkılar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793465"/>
              </p:ext>
            </p:extLst>
          </p:nvPr>
        </p:nvGraphicFramePr>
        <p:xfrm>
          <a:off x="1295400" y="2557463"/>
          <a:ext cx="397028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283">
                  <a:extLst>
                    <a:ext uri="{9D8B030D-6E8A-4147-A177-3AD203B41FA5}">
                      <a16:colId xmlns:a16="http://schemas.microsoft.com/office/drawing/2014/main" val="2157074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CUMHURİYET</a:t>
                      </a:r>
                      <a:r>
                        <a:rPr lang="tr-TR" baseline="0" dirty="0" smtClean="0"/>
                        <a:t>        </a:t>
                      </a:r>
                      <a:r>
                        <a:rPr lang="tr-TR" dirty="0" err="1" smtClean="0"/>
                        <a:t>Sefai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Acay</a:t>
                      </a:r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Cumhuriyet hürriyet demek.</a:t>
                      </a:r>
                    </a:p>
                    <a:p>
                      <a:r>
                        <a:rPr lang="tr-TR" dirty="0" smtClean="0"/>
                        <a:t>Cumhuriyet özgürce yaşamak,</a:t>
                      </a:r>
                    </a:p>
                    <a:p>
                      <a:r>
                        <a:rPr lang="tr-TR" dirty="0" smtClean="0"/>
                        <a:t>Uygarlığa, çağdaşlığa,</a:t>
                      </a:r>
                    </a:p>
                    <a:p>
                      <a:r>
                        <a:rPr lang="tr-TR" dirty="0" smtClean="0"/>
                        <a:t>Durmadan, yılmadan koşmak demek.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Cumhuriyet mutluluk demek.</a:t>
                      </a:r>
                    </a:p>
                    <a:p>
                      <a:r>
                        <a:rPr lang="tr-TR" dirty="0" smtClean="0"/>
                        <a:t>Cumhuriyet kol kola yürümek,</a:t>
                      </a:r>
                    </a:p>
                    <a:p>
                      <a:r>
                        <a:rPr lang="tr-TR" dirty="0" smtClean="0"/>
                        <a:t>Uygarlığa, çağdaşlığa,</a:t>
                      </a:r>
                    </a:p>
                    <a:p>
                      <a:r>
                        <a:rPr lang="tr-TR" dirty="0" smtClean="0"/>
                        <a:t>Durmadan, yılmadan koşmak demek.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0141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3" y="2291282"/>
            <a:ext cx="3256494" cy="3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7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Kızılay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yıl 29 Ekim- 4 Kasım günleri arasında Kızılay Haftasını kutlarız.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hafta ile ilgili olan “Kızılay” </a:t>
            </a:r>
            <a:r>
              <a:rPr lang="tr-TR" dirty="0" err="1"/>
              <a:t>şarkı¬sını</a:t>
            </a:r>
            <a:r>
              <a:rPr lang="tr-TR" dirty="0"/>
              <a:t> öğrenelim ve birlikte seslendirelim.</a:t>
            </a:r>
          </a:p>
        </p:txBody>
      </p:sp>
    </p:spTree>
    <p:extLst>
      <p:ext uri="{BB962C8B-B14F-4D97-AF65-F5344CB8AC3E}">
        <p14:creationId xmlns:p14="http://schemas.microsoft.com/office/powerpoint/2010/main" val="33025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770918"/>
              </p:ext>
            </p:extLst>
          </p:nvPr>
        </p:nvGraphicFramePr>
        <p:xfrm>
          <a:off x="1295402" y="1996964"/>
          <a:ext cx="326608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088">
                  <a:extLst>
                    <a:ext uri="{9D8B030D-6E8A-4147-A177-3AD203B41FA5}">
                      <a16:colId xmlns:a16="http://schemas.microsoft.com/office/drawing/2014/main" val="3212181364"/>
                    </a:ext>
                  </a:extLst>
                </a:gridCol>
              </a:tblGrid>
              <a:tr h="3815257">
                <a:tc>
                  <a:txBody>
                    <a:bodyPr/>
                    <a:lstStyle/>
                    <a:p>
                      <a:r>
                        <a:rPr lang="tr-TR" dirty="0" smtClean="0"/>
                        <a:t>KIZILAY</a:t>
                      </a:r>
                      <a:r>
                        <a:rPr lang="tr-TR" baseline="0" dirty="0" smtClean="0"/>
                        <a:t>       </a:t>
                      </a:r>
                      <a:r>
                        <a:rPr lang="tr-TR" dirty="0" err="1" smtClean="0"/>
                        <a:t>Sefai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Acay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Depremlerde, yangınlarda,</a:t>
                      </a:r>
                    </a:p>
                    <a:p>
                      <a:r>
                        <a:rPr lang="tr-TR" dirty="0" smtClean="0"/>
                        <a:t>Hem barışta hem savaşta,</a:t>
                      </a:r>
                    </a:p>
                    <a:p>
                      <a:r>
                        <a:rPr lang="tr-TR" dirty="0" smtClean="0"/>
                        <a:t>Sen koşarsın yardıma,</a:t>
                      </a:r>
                    </a:p>
                    <a:p>
                      <a:r>
                        <a:rPr lang="tr-TR" dirty="0" smtClean="0"/>
                        <a:t>Güç verirsin yurduma.</a:t>
                      </a:r>
                    </a:p>
                    <a:p>
                      <a:r>
                        <a:rPr lang="tr-TR" dirty="0" smtClean="0"/>
                        <a:t>Sonsuza dek güçlenerek Her acıyı sar Kızılay.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Kan vermekle yardım etmek,</a:t>
                      </a:r>
                    </a:p>
                    <a:p>
                      <a:r>
                        <a:rPr lang="tr-TR" dirty="0" smtClean="0"/>
                        <a:t>Çok büyük bir mutluluktur.</a:t>
                      </a:r>
                    </a:p>
                    <a:p>
                      <a:r>
                        <a:rPr lang="tr-TR" dirty="0" smtClean="0"/>
                        <a:t>Çözdüğün güçlükleri,</a:t>
                      </a:r>
                    </a:p>
                    <a:p>
                      <a:r>
                        <a:rPr lang="tr-TR" dirty="0" smtClean="0"/>
                        <a:t>Bilmeyen kimse yoktur.</a:t>
                      </a:r>
                    </a:p>
                    <a:p>
                      <a:r>
                        <a:rPr lang="tr-TR" dirty="0" smtClean="0"/>
                        <a:t>Sonsuza dek güçlenerek Her acıyı sar Kızılay.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631844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91" y="2285999"/>
            <a:ext cx="3724795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0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Yerli Malı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Tutum, Yatırım ve Türk Malları Haftası </a:t>
            </a:r>
            <a:r>
              <a:rPr lang="tr-TR" dirty="0" smtClean="0"/>
              <a:t>okullarımızda </a:t>
            </a:r>
            <a:r>
              <a:rPr lang="tr-TR" dirty="0"/>
              <a:t>12-18 Aralık tarihleri arasında kutlanır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“</a:t>
            </a:r>
            <a:r>
              <a:rPr lang="tr-TR" dirty="0"/>
              <a:t>Yerli Malı” şarkısını öğrenelim ve hep birlikte seslendirelim</a:t>
            </a:r>
          </a:p>
        </p:txBody>
      </p:sp>
    </p:spTree>
    <p:extLst>
      <p:ext uri="{BB962C8B-B14F-4D97-AF65-F5344CB8AC3E}">
        <p14:creationId xmlns:p14="http://schemas.microsoft.com/office/powerpoint/2010/main" val="380957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96043"/>
              </p:ext>
            </p:extLst>
          </p:nvPr>
        </p:nvGraphicFramePr>
        <p:xfrm>
          <a:off x="1295400" y="2557463"/>
          <a:ext cx="3770586" cy="319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586">
                  <a:extLst>
                    <a:ext uri="{9D8B030D-6E8A-4147-A177-3AD203B41FA5}">
                      <a16:colId xmlns:a16="http://schemas.microsoft.com/office/drawing/2014/main" val="1040988849"/>
                    </a:ext>
                  </a:extLst>
                </a:gridCol>
              </a:tblGrid>
              <a:tr h="3191696">
                <a:tc>
                  <a:txBody>
                    <a:bodyPr/>
                    <a:lstStyle/>
                    <a:p>
                      <a:r>
                        <a:rPr lang="tr-TR" dirty="0" smtClean="0"/>
                        <a:t>YERLİ MALI</a:t>
                      </a:r>
                      <a:r>
                        <a:rPr lang="tr-TR" baseline="0" dirty="0" smtClean="0"/>
                        <a:t>             </a:t>
                      </a:r>
                      <a:r>
                        <a:rPr lang="tr-TR" dirty="0" smtClean="0"/>
                        <a:t>Hilmi Seyrek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Yerli malı yiyelim, yerli malı </a:t>
                      </a:r>
                      <a:r>
                        <a:rPr lang="tr-TR" dirty="0" err="1" smtClean="0"/>
                        <a:t>loy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loy</a:t>
                      </a:r>
                      <a:r>
                        <a:rPr lang="tr-TR" dirty="0" smtClean="0"/>
                        <a:t> </a:t>
                      </a:r>
                    </a:p>
                    <a:p>
                      <a:r>
                        <a:rPr lang="tr-TR" dirty="0" smtClean="0"/>
                        <a:t>Yerli malı giyelim, haydi arkadaş.</a:t>
                      </a:r>
                    </a:p>
                    <a:p>
                      <a:r>
                        <a:rPr lang="tr-TR" dirty="0" smtClean="0"/>
                        <a:t>Yerli malı alalım, yerli malı </a:t>
                      </a:r>
                      <a:r>
                        <a:rPr lang="tr-TR" dirty="0" err="1" smtClean="0"/>
                        <a:t>loy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loy</a:t>
                      </a:r>
                      <a:r>
                        <a:rPr lang="tr-TR" dirty="0" smtClean="0"/>
                        <a:t> </a:t>
                      </a:r>
                    </a:p>
                    <a:p>
                      <a:r>
                        <a:rPr lang="tr-TR" dirty="0" smtClean="0"/>
                        <a:t>Yerli malı satalım, yerli malı </a:t>
                      </a:r>
                      <a:r>
                        <a:rPr lang="tr-TR" dirty="0" err="1" smtClean="0"/>
                        <a:t>loy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loy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Yerli malı üretelim, yerli malı </a:t>
                      </a:r>
                      <a:r>
                        <a:rPr lang="tr-TR" dirty="0" err="1" smtClean="0"/>
                        <a:t>loy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loy</a:t>
                      </a:r>
                      <a:r>
                        <a:rPr lang="tr-TR" dirty="0" smtClean="0"/>
                        <a:t> </a:t>
                      </a:r>
                    </a:p>
                    <a:p>
                      <a:r>
                        <a:rPr lang="tr-TR" dirty="0" smtClean="0"/>
                        <a:t>Yerli malı tüketelim, yerli malı </a:t>
                      </a:r>
                      <a:r>
                        <a:rPr lang="tr-TR" dirty="0" err="1" smtClean="0"/>
                        <a:t>loy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loy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50768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15" y="2557463"/>
            <a:ext cx="3677163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71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611</Words>
  <Application>Microsoft Office PowerPoint</Application>
  <PresentationFormat>Geniş ekran</PresentationFormat>
  <Paragraphs>83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Organik</vt:lpstr>
      <vt:lpstr>BELİRLİ GÜN VE HAFTALAR</vt:lpstr>
      <vt:lpstr>PowerPoint Sunusu</vt:lpstr>
      <vt:lpstr>PowerPoint Sunusu</vt:lpstr>
      <vt:lpstr>Cumhuriyet</vt:lpstr>
      <vt:lpstr>Belirli Gün ve Haftalarla İlgili Şarkılar</vt:lpstr>
      <vt:lpstr>Kızılay</vt:lpstr>
      <vt:lpstr>PowerPoint Sunusu</vt:lpstr>
      <vt:lpstr>Yerli Malı</vt:lpstr>
      <vt:lpstr>PowerPoint Sunusu</vt:lpstr>
      <vt:lpstr>PowerPoint Sunusu</vt:lpstr>
      <vt:lpstr>PowerPoint Sunusu</vt:lpstr>
      <vt:lpstr>23 Nisan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BELİRLİ GÜN VE HAFTALAR</dc:title>
  <dc:creator>svr</dc:creator>
  <cp:lastModifiedBy>svr</cp:lastModifiedBy>
  <cp:revision>4</cp:revision>
  <dcterms:created xsi:type="dcterms:W3CDTF">2018-03-29T10:52:42Z</dcterms:created>
  <dcterms:modified xsi:type="dcterms:W3CDTF">2018-03-29T12:01:11Z</dcterms:modified>
</cp:coreProperties>
</file>