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67"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Hindistan’ın Yeri ve Konumu</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effectLst>
                  <a:outerShdw blurRad="38100" dist="38100" dir="2700000" algn="tl">
                    <a:srgbClr val="000000">
                      <a:alpha val="43137"/>
                    </a:srgbClr>
                  </a:outerShdw>
                </a:effectLst>
              </a:rPr>
              <a:t>Çoğu Hindistan Tarihçisi de alt kıtanın coğrafi çekirdeği ve kültürel anavatanı olarak sayılan Kuzey Hindistan’ın tarihine ve kültürüne ayrıca önem vermiş, Hindistan Tarihinin başlangıcını kuzeydeki hareketlilikler bağlamında değerlendirmiştir. </a:t>
            </a:r>
            <a:endParaRPr lang="tr-TR" b="1" dirty="0">
              <a:effectLst>
                <a:outerShdw blurRad="38100" dist="38100" dir="2700000" algn="tl">
                  <a:srgbClr val="000000">
                    <a:alpha val="43137"/>
                  </a:srgbClr>
                </a:outerShdw>
              </a:effectLst>
            </a:endParaRP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endParaRPr lang="tr-TR" b="1" dirty="0"/>
          </a:p>
          <a:p>
            <a:pPr algn="ctr"/>
            <a:r>
              <a:rPr lang="tr-TR" dirty="0"/>
              <a:t>Asya’nın güneydeki incisi olan Hindistan, başlı başına bir kıta olabilecek kadar büyük olan yüzölçümüyle, yaklaşık olarak Türkiye’nin yedi katı büyüklüğündedir. Bu büyük coğrafyanın yaklaşık beş bin yıllık kadim tarihi, içerisinde birçok bilinmezlik ve çelişkiyi de beraberinde getirir.</a:t>
            </a:r>
            <a:endParaRPr lang="tr-TR" b="1" dirty="0"/>
          </a:p>
          <a:p>
            <a:endParaRPr lang="tr-TR" b="1"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Özellikle de tarih öncesi, ilkçağ ve hatta ortaçağ siyasi tarihi hakkındaki bilgilerimiz, yapılan yeni çalışmalar sayesinde artmakta ve bazen de değişmektedir. Değişen bilgiler ve getirilen yeni yorumlar, bugün insanlığın beşte birini oluşturan büyük bir ulusun geçmişini yansıtması açısından oldukça kıymetlidir. </a:t>
            </a:r>
            <a:endParaRPr lang="tr-TR" b="1" dirty="0"/>
          </a:p>
          <a:p>
            <a:pPr algn="ct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Tarihî Hindistan’ın bugünkü Pakistan bölümü, çok sayıda istilacı ve yerleşimcinin geldiği kuzeybatı yönünde yer almaktadır. Kuzey sınırı dünyanın en yüksek dağı olan -doğu ve batıda denize ulaşana kadar alçalan etekleriyle- </a:t>
            </a:r>
            <a:r>
              <a:rPr lang="tr-TR" dirty="0" err="1"/>
              <a:t>Himalaya</a:t>
            </a:r>
            <a:r>
              <a:rPr lang="tr-TR" dirty="0"/>
              <a:t> dağlarıdır; doğuda Bangladeş ve Assam olmak üzere Myanmar’a (Burma) sokulmuştur. Güney ucu ise </a:t>
            </a:r>
            <a:r>
              <a:rPr lang="tr-TR" dirty="0" err="1"/>
              <a:t>Kanyakumari’de</a:t>
            </a:r>
            <a:r>
              <a:rPr lang="tr-TR" dirty="0"/>
              <a:t> sonlanır (</a:t>
            </a:r>
            <a:r>
              <a:rPr lang="tr-TR" dirty="0" err="1"/>
              <a:t>Komorin</a:t>
            </a:r>
            <a:r>
              <a:rPr lang="tr-TR" dirty="0"/>
              <a:t> Burnu). Yarımadanın doğusu ve batısında ise Arap Denizi ve </a:t>
            </a:r>
            <a:r>
              <a:rPr lang="tr-TR" dirty="0" err="1"/>
              <a:t>Bengal</a:t>
            </a:r>
            <a:r>
              <a:rPr lang="tr-TR" dirty="0"/>
              <a:t> Körfezi vardır.</a:t>
            </a:r>
            <a:endParaRPr lang="tr-TR" b="1" dirty="0"/>
          </a:p>
          <a:p>
            <a:pPr algn="ctr"/>
            <a:endParaRPr lang="tr-TR" dirty="0"/>
          </a:p>
        </p:txBody>
      </p:sp>
    </p:spTree>
    <p:extLst>
      <p:ext uri="{BB962C8B-B14F-4D97-AF65-F5344CB8AC3E}">
        <p14:creationId xmlns:p14="http://schemas.microsoft.com/office/powerpoint/2010/main" val="20682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1026" name="Picture 2" descr="historical india map ile ilgili görsel sonucu">
            <a:extLst>
              <a:ext uri="{FF2B5EF4-FFF2-40B4-BE49-F238E27FC236}">
                <a16:creationId xmlns:a16="http://schemas.microsoft.com/office/drawing/2014/main" id="{B4A51251-7391-447E-A2A0-949C873B64B8}"/>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475656" y="1556792"/>
            <a:ext cx="5967704" cy="4873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endParaRPr lang="tr-TR" dirty="0">
              <a:effectLst>
                <a:outerShdw blurRad="38100" dist="38100" dir="2700000" algn="tl">
                  <a:srgbClr val="000000">
                    <a:alpha val="43137"/>
                  </a:srgbClr>
                </a:outerShdw>
              </a:effectLst>
            </a:endParaRPr>
          </a:p>
          <a:p>
            <a:pPr algn="ctr"/>
            <a:r>
              <a:rPr lang="tr-TR" dirty="0"/>
              <a:t>Sıcak ya da tropikal iklimin hâkim olduğu Hindistan’ın kuzeydeki yüksek kısımları yani dağlık bölgeleri, özellikle kış mevsiminde oldukça soğuktur. </a:t>
            </a:r>
            <a:r>
              <a:rPr lang="tr-TR" dirty="0" err="1"/>
              <a:t>Ganj</a:t>
            </a:r>
            <a:r>
              <a:rPr lang="tr-TR" dirty="0"/>
              <a:t> vadisi ve güneyi ise, kış mevsiminde dahi çok soğuk değildir. Zira bu coğrafi bölge, özellikle sıcak olmasıyla bilinir.</a:t>
            </a:r>
            <a:endParaRPr lang="tr-TR" b="1" dirty="0"/>
          </a:p>
          <a:p>
            <a:pPr algn="ct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Diakov</a:t>
            </a:r>
            <a:r>
              <a:rPr lang="tr-TR" dirty="0"/>
              <a:t> ve </a:t>
            </a:r>
            <a:r>
              <a:rPr lang="tr-TR" dirty="0" err="1"/>
              <a:t>Kovalev</a:t>
            </a:r>
            <a:r>
              <a:rPr lang="tr-TR" dirty="0"/>
              <a:t> ise (ortak) çalışmalarında, Hindistan’ı kuzey ve güney olmak üzere ikiye ayırırken; kuzeyindeki dünyanın en yüksek dağları olan </a:t>
            </a:r>
            <a:r>
              <a:rPr lang="tr-TR" dirty="0" err="1"/>
              <a:t>Himalayalar</a:t>
            </a:r>
            <a:r>
              <a:rPr lang="tr-TR" dirty="0"/>
              <a:t> ile doğu ve batısını çevreleyen denizlere yani doğal sınırların belirleyiciliğine dikkat çekerler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endParaRPr lang="tr-TR" b="1" dirty="0"/>
          </a:p>
          <a:p>
            <a:pPr algn="ctr"/>
            <a:r>
              <a:rPr lang="tr-TR" dirty="0"/>
              <a:t>Ayrıca iklim şartlarının da, ilgili coğrafyadaki yerleşim hayatına; yani yerleşim tarihine olan etkilerine değinip; sıcak bir iklime sahip olması sebebiyle doğan su kaygısının, </a:t>
            </a:r>
            <a:r>
              <a:rPr lang="tr-TR" dirty="0" err="1"/>
              <a:t>İndus</a:t>
            </a:r>
            <a:r>
              <a:rPr lang="tr-TR" dirty="0"/>
              <a:t> ve </a:t>
            </a:r>
            <a:r>
              <a:rPr lang="tr-TR" dirty="0" err="1"/>
              <a:t>Ganj</a:t>
            </a:r>
            <a:r>
              <a:rPr lang="tr-TR" dirty="0"/>
              <a:t> nehirleri çevresinde gelişen bir Hint tarihine sebep olduğunu ifade ederler.</a:t>
            </a:r>
            <a:endParaRPr lang="tr-TR" b="1"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ve </a:t>
            </a:r>
            <a:r>
              <a:rPr lang="tr-TR" dirty="0" err="1"/>
              <a:t>Ganj</a:t>
            </a:r>
            <a:r>
              <a:rPr lang="tr-TR" dirty="0"/>
              <a:t> nehirleri çevresinde gelişen bir Hint tarihine sebep olduğunu ifade ederler. Hindistan tarihi hakkında yapılan çalışmalarda da tıpkı coğrafi olarak yapılan tasnifte olduğu gibi, genellikle Kuzey ya da Güney Hindistan Tarihi olmak üzere bir sınıflandırma yapılır.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1354</TotalTime>
  <Words>466</Words>
  <Application>Microsoft Office PowerPoint</Application>
  <PresentationFormat>Ekran Gösterisi (4:3)</PresentationFormat>
  <Paragraphs>28</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132 GENEL HATLARIYLA HİNDİSTAN TARİHİ  1. Hafta   Hindistan’ın Yeri ve Konumu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147</cp:revision>
  <dcterms:created xsi:type="dcterms:W3CDTF">2014-11-21T09:52:05Z</dcterms:created>
  <dcterms:modified xsi:type="dcterms:W3CDTF">2020-02-24T12:31:27Z</dcterms:modified>
</cp:coreProperties>
</file>