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effectLst/>
                <a:latin typeface="Calibri"/>
                <a:ea typeface="Calibri"/>
                <a:cs typeface="Arial"/>
              </a:rPr>
              <a:t>Media, </a:t>
            </a:r>
            <a:r>
              <a:rPr lang="tr-TR" dirty="0" err="1">
                <a:effectLst/>
                <a:latin typeface="Calibri"/>
                <a:ea typeface="Calibri"/>
                <a:cs typeface="Arial"/>
              </a:rPr>
              <a:t>Religion</a:t>
            </a:r>
            <a:r>
              <a:rPr lang="tr-TR" dirty="0">
                <a:effectLst/>
                <a:latin typeface="Calibri"/>
                <a:ea typeface="Calibri"/>
                <a:cs typeface="Arial"/>
              </a:rPr>
              <a:t> </a:t>
            </a:r>
            <a:r>
              <a:rPr lang="tr-TR" dirty="0" err="1">
                <a:effectLst/>
                <a:latin typeface="Calibri"/>
                <a:ea typeface="Calibri"/>
                <a:cs typeface="Arial"/>
              </a:rPr>
              <a:t>and</a:t>
            </a:r>
            <a:r>
              <a:rPr lang="tr-TR" dirty="0">
                <a:effectLst/>
                <a:latin typeface="Calibri"/>
                <a:ea typeface="Calibri"/>
                <a:cs typeface="Arial"/>
              </a:rPr>
              <a:t> </a:t>
            </a:r>
            <a:r>
              <a:rPr lang="tr-TR" dirty="0" err="1">
                <a:effectLst/>
                <a:latin typeface="Calibri"/>
                <a:ea typeface="Calibri"/>
                <a:cs typeface="Arial"/>
              </a:rPr>
              <a:t>Gender</a:t>
            </a:r>
            <a:r>
              <a:rPr lang="tr-TR" dirty="0">
                <a:effectLst/>
                <a:latin typeface="Calibri"/>
                <a:ea typeface="Calibri"/>
                <a:cs typeface="Arial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30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sz="2400" dirty="0">
                <a:latin typeface="Calibri"/>
                <a:ea typeface="Calibri"/>
                <a:cs typeface="Arial"/>
              </a:rPr>
              <a:t>Media, </a:t>
            </a:r>
            <a:r>
              <a:rPr lang="tr-TR" sz="2400" dirty="0" err="1">
                <a:latin typeface="Calibri"/>
                <a:ea typeface="Calibri"/>
                <a:cs typeface="Arial"/>
              </a:rPr>
              <a:t>Religion</a:t>
            </a:r>
            <a:r>
              <a:rPr lang="tr-TR" sz="2400" dirty="0">
                <a:latin typeface="Calibri"/>
                <a:ea typeface="Calibri"/>
                <a:cs typeface="Arial"/>
              </a:rPr>
              <a:t> </a:t>
            </a:r>
            <a:r>
              <a:rPr lang="tr-TR" sz="2400" dirty="0" err="1">
                <a:latin typeface="Calibri"/>
                <a:ea typeface="Calibri"/>
                <a:cs typeface="Arial"/>
              </a:rPr>
              <a:t>and</a:t>
            </a:r>
            <a:r>
              <a:rPr lang="tr-TR" sz="2400" dirty="0">
                <a:latin typeface="Calibri"/>
                <a:ea typeface="Calibri"/>
                <a:cs typeface="Arial"/>
              </a:rPr>
              <a:t> </a:t>
            </a:r>
            <a:r>
              <a:rPr lang="tr-TR" sz="2400" dirty="0" err="1">
                <a:latin typeface="Calibri"/>
                <a:ea typeface="Calibri"/>
                <a:cs typeface="Arial"/>
              </a:rPr>
              <a:t>Gender</a:t>
            </a:r>
            <a:r>
              <a:rPr lang="tr-TR" sz="2400" dirty="0">
                <a:latin typeface="Calibri"/>
                <a:ea typeface="Calibri"/>
                <a:cs typeface="Arial"/>
              </a:rPr>
              <a:t>: </a:t>
            </a:r>
            <a:r>
              <a:rPr lang="tr-TR" sz="2400" dirty="0" err="1">
                <a:latin typeface="Calibri"/>
                <a:ea typeface="Calibri"/>
                <a:cs typeface="Arial"/>
              </a:rPr>
              <a:t>Key</a:t>
            </a:r>
            <a:r>
              <a:rPr lang="tr-TR" sz="2400" dirty="0">
                <a:latin typeface="Calibri"/>
                <a:ea typeface="Calibri"/>
                <a:cs typeface="Arial"/>
              </a:rPr>
              <a:t> </a:t>
            </a:r>
            <a:r>
              <a:rPr lang="tr-TR" sz="2400" dirty="0" err="1">
                <a:latin typeface="Calibri"/>
                <a:ea typeface="Calibri"/>
                <a:cs typeface="Arial"/>
              </a:rPr>
              <a:t>Issues</a:t>
            </a:r>
            <a:r>
              <a:rPr lang="tr-TR" sz="2400" dirty="0">
                <a:latin typeface="Calibri"/>
                <a:ea typeface="Calibri"/>
                <a:cs typeface="Arial"/>
              </a:rPr>
              <a:t> </a:t>
            </a:r>
            <a:r>
              <a:rPr lang="tr-TR" sz="2400" dirty="0" err="1">
                <a:latin typeface="Calibri"/>
                <a:ea typeface="Calibri"/>
                <a:cs typeface="Arial"/>
              </a:rPr>
              <a:t>and</a:t>
            </a:r>
            <a:r>
              <a:rPr lang="tr-TR" sz="2400" dirty="0">
                <a:latin typeface="Calibri"/>
                <a:ea typeface="Calibri"/>
                <a:cs typeface="Arial"/>
              </a:rPr>
              <a:t> New </a:t>
            </a:r>
            <a:r>
              <a:rPr lang="tr-TR" sz="2400" dirty="0" err="1">
                <a:latin typeface="Calibri"/>
                <a:ea typeface="Calibri"/>
                <a:cs typeface="Arial"/>
              </a:rPr>
              <a:t>Challenges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72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>
                <a:cs typeface="Arial"/>
              </a:rPr>
              <a:t>The</a:t>
            </a:r>
            <a:r>
              <a:rPr lang="tr-TR" dirty="0" smtClean="0">
                <a:cs typeface="Arial"/>
              </a:rPr>
              <a:t> </a:t>
            </a:r>
            <a:r>
              <a:rPr lang="tr-TR" dirty="0" err="1" smtClean="0">
                <a:cs typeface="Arial"/>
              </a:rPr>
              <a:t>relationships</a:t>
            </a:r>
            <a:r>
              <a:rPr lang="tr-TR" dirty="0" smtClean="0">
                <a:cs typeface="Arial"/>
              </a:rPr>
              <a:t> </a:t>
            </a:r>
            <a:r>
              <a:rPr lang="tr-TR" dirty="0" err="1" smtClean="0">
                <a:cs typeface="Arial"/>
              </a:rPr>
              <a:t>between</a:t>
            </a:r>
            <a:r>
              <a:rPr lang="tr-TR" dirty="0" smtClean="0">
                <a:cs typeface="Arial"/>
              </a:rPr>
              <a:t> </a:t>
            </a:r>
            <a:r>
              <a:rPr lang="tr-TR" dirty="0" err="1" smtClean="0">
                <a:cs typeface="Arial"/>
              </a:rPr>
              <a:t>media</a:t>
            </a:r>
            <a:r>
              <a:rPr lang="tr-TR" dirty="0" smtClean="0">
                <a:cs typeface="Arial"/>
              </a:rPr>
              <a:t> </a:t>
            </a:r>
            <a:r>
              <a:rPr lang="tr-TR" dirty="0" err="1" smtClean="0">
                <a:cs typeface="Arial"/>
              </a:rPr>
              <a:t>and</a:t>
            </a:r>
            <a:r>
              <a:rPr lang="tr-TR" dirty="0" smtClean="0">
                <a:cs typeface="Arial"/>
              </a:rPr>
              <a:t> </a:t>
            </a:r>
            <a:r>
              <a:rPr lang="tr-TR" dirty="0" err="1" smtClean="0">
                <a:cs typeface="Arial"/>
              </a:rPr>
              <a:t>gender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13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/>
              <a:t>Gender</a:t>
            </a:r>
            <a:r>
              <a:rPr lang="tr-TR" dirty="0" smtClean="0"/>
              <a:t> </a:t>
            </a:r>
            <a:r>
              <a:rPr lang="tr-TR" dirty="0" err="1" smtClean="0"/>
              <a:t>roles</a:t>
            </a:r>
            <a:r>
              <a:rPr lang="tr-TR" dirty="0" smtClean="0"/>
              <a:t> in </a:t>
            </a:r>
            <a:r>
              <a:rPr lang="tr-TR" dirty="0" err="1" smtClean="0"/>
              <a:t>media</a:t>
            </a:r>
            <a:endParaRPr lang="tr-TR" smtClean="0"/>
          </a:p>
          <a:p>
            <a:endParaRPr lang="tr-TR" dirty="0" smtClean="0"/>
          </a:p>
          <a:p>
            <a:r>
              <a:rPr lang="tr-TR" dirty="0" err="1" smtClean="0"/>
              <a:t>Gender</a:t>
            </a:r>
            <a:r>
              <a:rPr lang="tr-TR" dirty="0" smtClean="0"/>
              <a:t> </a:t>
            </a:r>
            <a:r>
              <a:rPr lang="tr-TR" dirty="0" err="1" smtClean="0"/>
              <a:t>prejusices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914051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</TotalTime>
  <Words>31</Words>
  <Application>Microsoft Office PowerPoint</Application>
  <PresentationFormat>Ekran Gösterisi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Hava Akımı</vt:lpstr>
      <vt:lpstr>Media, Religion and Gender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 and Gender </dc:title>
  <dc:creator>Administrator</dc:creator>
  <cp:lastModifiedBy>Administrator</cp:lastModifiedBy>
  <cp:revision>2</cp:revision>
  <dcterms:created xsi:type="dcterms:W3CDTF">2019-04-03T08:58:38Z</dcterms:created>
  <dcterms:modified xsi:type="dcterms:W3CDTF">2019-04-03T09:12:47Z</dcterms:modified>
</cp:coreProperties>
</file>