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41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C79EFC-4792-4906-A146-85824369F372}" type="datetimeFigureOut">
              <a:rPr lang="tr-TR" smtClean="0">
                <a:solidFill>
                  <a:srgbClr val="04617B"/>
                </a:solidFill>
              </a:rPr>
              <a:pPr/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70457" y="180303"/>
            <a:ext cx="1007127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Yedinci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Ara Sınav</a:t>
            </a:r>
          </a:p>
          <a:p>
            <a:pPr algn="ctr"/>
            <a:endParaRPr lang="tr-TR" sz="6000" dirty="0" smtClean="0">
              <a:solidFill>
                <a:prstClr val="black"/>
              </a:solidFill>
              <a:latin typeface="Vladimir Script" panose="03050402040407070305" pitchFamily="66" charset="0"/>
            </a:endParaRPr>
          </a:p>
          <a:p>
            <a:pPr algn="ctr"/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012" y="2137893"/>
            <a:ext cx="8203842" cy="399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97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5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Calibri</vt:lpstr>
      <vt:lpstr>Franklin Gothic Book</vt:lpstr>
      <vt:lpstr>Perpetua</vt:lpstr>
      <vt:lpstr>Vladimir Script</vt:lpstr>
      <vt:lpstr>Wingdings 2</vt:lpstr>
      <vt:lpstr>2_Hisse Senedi</vt:lpstr>
      <vt:lpstr>PowerPoint Sunusu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122</cp:revision>
  <dcterms:created xsi:type="dcterms:W3CDTF">2016-02-29T19:43:42Z</dcterms:created>
  <dcterms:modified xsi:type="dcterms:W3CDTF">2018-04-01T12:10:01Z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