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7477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39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03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0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9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507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71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99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18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95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56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A74BB-6D0D-4463-AFDE-BDFFD6EC1CA3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3ADEB-B43F-4719-8DDB-3F3A53EAA0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0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37264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KOMPOZİSYON SEMİNERİ VIII – KOM 406</a:t>
            </a:r>
            <a:endParaRPr lang="tr-TR" sz="1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24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343301"/>
            <a:ext cx="6096000" cy="417139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Zoltán Kodály (1882-1967)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Macar besteci, eğitimci ve etnomüzikolog.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Halk müziğinden ve Debussy’nin serbest armoni anlayışından etkilendi.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Halk müziği derlemeleri yaptı (Bartók ile dost).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 eğitimi alanında etkinlik gösterdi. – Enstrümandansa koroya önem verdi.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“Kodály Metodu”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ünlü eserleri: “Psalmus Hungaricus” (tenor, koro ve orkestra için), “Háry János” (opera – orkestra süti).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Ayrıca çok sayıda koro eseri yazdı.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-Háry János – Orkestra Süiti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854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833418"/>
            <a:ext cx="6096000" cy="519116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William Walton (1902-1983)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İngiliz besteci. Daha çok orkestra eserleri ile tanınır.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Oxford’ta eğitim gördü (mezun olmadı).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Sitwell kardeşlerle yaşadı.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“Façade” (1923) ve “Porstmouth Point” (1926) ile tanındı.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Çok sayıda film ve oyun müziği yazdı.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Dünya Savaşı’ndan sonra İtalya’da (Ischia Adası) yaşadı.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Önceleri “modernist” olarak nitelenmekle birlikte, daha çok neo-klasik, neo-romantik çizgide, büyük yenilikler içermeyen bir müzik dilinde yazdı.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/>
            <a:r>
              <a:rPr lang="tr-TR" b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Başlıca Yapıtları:</a:t>
            </a: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Senfoni, 2 Opera (Trolius &amp; Cressida, The Bear), Viyola Konçertosu (1929), “Belshazzar’s Feast” (1931 /oratoryo), Keman Konçertosu (1939), Viyolonsel Konçertosu (1956), koral ve vokal eserler,…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Viyola Konçertosu</a:t>
            </a:r>
            <a:endParaRPr lang="tr-TR" sz="160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tr-TR" sz="1600" b="1" i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Andante comodo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tr-TR" sz="1600" b="1" i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Vivo, con molto preciso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tr-TR" sz="1600" b="1" i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Allegro moderato</a:t>
            </a:r>
            <a:endParaRPr lang="tr-TR" sz="1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626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395110"/>
            <a:ext cx="6096000" cy="406778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Aaron Copland (1900-1990)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Amerikalı besteci.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Paris’te Nadia Boulanger’nin öğrencisi oldu.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Müziğinde Amerikan folk müz., caz, neo-klasisizm, 12 ton sistemi gibi çok farklı kaynaklardan beslendi.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Verimli bir besteci olarak hemen her türde eserler verdi: 3 senfoni, 3 bale, “The Tender Land” operası, piyano, oda müz., ve orkestra yapıtları, şarkılar,  vs…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-Billy the Kid (1938)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-Appalachian Spring (1944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917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102209"/>
            <a:ext cx="6096000" cy="46535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Aleotoric Music – “chance music” &amp; indeterminacy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“Zen Budizmi”; sesleri deneyimlemek: J. Cage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Müzik, sanat, hayat arasındaki sınırlar belirsizleşir.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Bestecinin duygularına, malzemenin geliştirilmesine, tasarlanmış yapılara yer verilmez.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Cage (1912-1992) : Music for Changes (1951), I Ching (1951), 4’33’’ (1952), Fontana Mix (1958).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Morton Feldman (1926-1987): Projections (1950/1951).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 Brown (1926-2002): December 1952 (1952).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Karlheinz Stockhausen (1928-2007): Klavierstück XI (1956), Zyklus for Percussion (1959).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-Earl Brown – December 1952.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Karlheinz Stockhausen - Klavierstück XI.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37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043475"/>
            <a:ext cx="6096000" cy="4771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Anton Bruckner (1824-1996)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Romantik Dönem Avusturyalı besteci.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Büyük yapılı senfonileriyle tanınır. Ayrıca dinsel ve din-dışı koro yapıtları bestelemiş, organistlik ve öğretmenlik yapmıştır.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St. Florain manastır okulunda eğitim gördü.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Viyanalı teorisyen Simon Sechter’den ileri kontrpuan ve armoni dersleri aldı.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St. Florian’da öğretmenlik, Linz’de katedral orgçuluğu yaptı.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1868’den sonra Viyana Kon.’da kontrpuan ve armoni dersleri verdi.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Wagner hayranıydı. Uzun formlu 9 senfonisinde geleneksel yapıyı korumakla birlikte, cürretli armoniler ve zengin bir kontrpuana yer verdi.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minör 3. Senfoni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3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960632"/>
            <a:ext cx="6096000" cy="493673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Carl Nielsen (1865-1931)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Danimarkalı besteci, kemancı, şef.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Kopenhag Kraliyet Kon. okudu (1884-1886).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Orkestralarda keman çaldı.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Kopenhag Müzik Der. &amp; Kopenhag Kon. şeflik ve hocalık yaptı.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Erken döneminde Romantizmden etkilendi.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Sonraları – olgunluk döneminde: kontrpuan + dissonant, “progressive” armoniler, politonal pasajlar, vs…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Neo-klasisizm.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senfoni, keman, flüt ve klarinet kon., 2 opera, 4 kuartet, 2 kuintet, şarkılar, vs… besteledi.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-Nefesli Beşli, op. 43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234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929598"/>
            <a:ext cx="6096000" cy="499880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François Couperin (1668-1733)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Fransız Barok Dön. besteci ve klavsenisti.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“Fransız Klavsenistleri”nin en ünlülerinden.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Müzisyen Couperin ailesinden gelir (Babası ve amcası da klavsenist ve besteci).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Paris’te yaşadı. Kraliyet ailesinin klavsen hocası ve “saray klavsenisti” oldu.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“Trio Sonatlar” (Corelli’den etkilendi), org eserleri ve motetler de bestelemekle birlikte, 4 kitapta topladığı Klavsen Süitleri (ordres) en ünlü yapıtlarıdır.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“L’art de toucher le Clavecin” (1716) ---- Dönemin klavye tekniklerini anlatır.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J.S. Bach ve çok sonra M. Ravel’i etkiledi.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Kitap – 8. Ordre, Si minör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589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602585"/>
            <a:ext cx="6096000" cy="5652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Olivier Messiaen (1908-1992)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-Fransız besteci ve organist.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-Paris Kon. – eğitim gördü – Marcél Dupré, Paul Dukas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-2. Dünya Savaşı- esir düştü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-Kilisede Organist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-Paris Kon. – hocalık – Boulez, Stockhausen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-“Technique de mon langage musical” (1944)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-Katolik Liturjisi, Antik Yunan ve Hint ritimleri, kuş sesleri, Cava ve Bali müz., “palindromic” ritimler, sınırlı transpozeli modlar, vs…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-Karmaşık ritmik yapı, zengin ve renkli armonik yapı.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</a:t>
            </a: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“Vingt Regards sur l’Enfant Jésus” (1944; Çocuk İsa’ya 20 Bakış), Turangalia-Senfonisi (1948), “La Transfiguration de Notre Seigneur Jésus-Christ” ( 1969; orkestra ve koro için), “Kuşların Uyanışı” (1953), “Egzotik Kuşlar” (1956), “Kuşların Kataloğu” (1959), “St François d’Assise” (opera; 1983), vs…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“Quatour pour la fin du temps”</a:t>
            </a:r>
            <a:r>
              <a:rPr lang="tr-TR" sz="12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(Zamanın Sonu için Kuartet) – 1941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Keman, klarinet, viyolonsel ve piyano için.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2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(8 bölüm)</a:t>
            </a:r>
            <a:endParaRPr lang="tr-TR" sz="11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14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005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907</Words>
  <Application>Microsoft Office PowerPoint</Application>
  <PresentationFormat>Geniş ekran</PresentationFormat>
  <Paragraphs>90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2</cp:revision>
  <dcterms:created xsi:type="dcterms:W3CDTF">2020-06-06T15:30:58Z</dcterms:created>
  <dcterms:modified xsi:type="dcterms:W3CDTF">2020-06-06T15:34:11Z</dcterms:modified>
</cp:coreProperties>
</file>