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anair.com/" TargetMode="External"/><Relationship Id="rId2" Type="http://schemas.openxmlformats.org/officeDocument/2006/relationships/hyperlink" Target="http://www.easyje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irfrance.com/" TargetMode="External"/><Relationship Id="rId4" Type="http://schemas.openxmlformats.org/officeDocument/2006/relationships/hyperlink" Target="http://www.b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BD36-8F79-4996-8B2E-B790A68F9C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Contemporary Business Issues I</a:t>
            </a:r>
            <a:endParaRPr lang="tr-TR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8AB08-0AD6-415B-AAFB-E2357425D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9</a:t>
            </a:r>
          </a:p>
          <a:p>
            <a:r>
              <a:rPr lang="en-US" dirty="0"/>
              <a:t>Low cost/no frills airlines, </a:t>
            </a:r>
            <a:r>
              <a:rPr lang="en-US" dirty="0" err="1"/>
              <a:t>easyjet</a:t>
            </a:r>
            <a:r>
              <a:rPr lang="en-US" dirty="0"/>
              <a:t> and </a:t>
            </a:r>
            <a:r>
              <a:rPr lang="en-US" dirty="0" err="1"/>
              <a:t>ryanair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87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AD67D-D4E2-4DC7-839B-1896333D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Around the World by Low Cost Carrier</a:t>
            </a: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51B354-BDCE-4986-988F-115B2E3D0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0753" y="2603499"/>
            <a:ext cx="5864190" cy="4178235"/>
          </a:xfrm>
        </p:spPr>
      </p:pic>
    </p:spTree>
    <p:extLst>
      <p:ext uri="{BB962C8B-B14F-4D97-AF65-F5344CB8AC3E}">
        <p14:creationId xmlns:p14="http://schemas.microsoft.com/office/powerpoint/2010/main" val="112248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D0DC-8AB5-4B4B-89A9-5597A5C6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Around the World by Low Cost Carrier</a:t>
            </a: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81EE0-1CEA-4FAC-8396-98F3E7028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522" y="2486054"/>
            <a:ext cx="7236955" cy="4134394"/>
          </a:xfrm>
        </p:spPr>
      </p:pic>
    </p:spTree>
    <p:extLst>
      <p:ext uri="{BB962C8B-B14F-4D97-AF65-F5344CB8AC3E}">
        <p14:creationId xmlns:p14="http://schemas.microsoft.com/office/powerpoint/2010/main" val="58868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231E-359B-4ACB-B19F-549C00AEA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Around the World by Low Cost Carrier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B79A1-9B9E-4132-B892-DB728E4F4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low cost operators are now established and Ryanair has become one the biggest in Europe.</a:t>
            </a:r>
          </a:p>
          <a:p>
            <a:endParaRPr lang="en-US" dirty="0"/>
          </a:p>
          <a:p>
            <a:r>
              <a:rPr lang="en-US" dirty="0"/>
              <a:t>The low cost airlines are an example of charging a competitive, market based price based on a flexible approach to costs and an astute assessment of market needs.  But as this case shows, profits attract competition and that can spell danger for some.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509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1741-048F-40A7-BA74-A1EC1813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LCC (Low Cost Carriers)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18AD7-8C89-47D5-A71A-7FA5CC3DD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EasyJet (</a:t>
            </a:r>
            <a:r>
              <a:rPr lang="en-US" dirty="0">
                <a:hlinkClick r:id="rId2"/>
              </a:rPr>
              <a:t>www.easyjet.com</a:t>
            </a:r>
            <a:r>
              <a:rPr lang="en-US" dirty="0"/>
              <a:t>) and Ryanair (</a:t>
            </a:r>
            <a:r>
              <a:rPr lang="en-US" dirty="0">
                <a:hlinkClick r:id="rId3"/>
              </a:rPr>
              <a:t>www.Ryanair.com</a:t>
            </a:r>
            <a:r>
              <a:rPr lang="en-US" dirty="0"/>
              <a:t>) are two of the fastest-growing and most profitable airlines in the UK.</a:t>
            </a:r>
          </a:p>
          <a:p>
            <a:r>
              <a:rPr lang="en-US" dirty="0"/>
              <a:t>Started in the 1990s both have reached an enviable position in the market, beating, for growth and profitability, mainstream carriers like British Airways (</a:t>
            </a:r>
            <a:r>
              <a:rPr lang="en-US" dirty="0">
                <a:hlinkClick r:id="rId4"/>
              </a:rPr>
              <a:t>www.ba.com</a:t>
            </a:r>
            <a:r>
              <a:rPr lang="en-US" dirty="0"/>
              <a:t>) and Air France (</a:t>
            </a:r>
            <a:r>
              <a:rPr lang="en-US" dirty="0">
                <a:hlinkClick r:id="rId5"/>
              </a:rPr>
              <a:t>www.airfrance.com</a:t>
            </a:r>
            <a:r>
              <a:rPr lang="en-US" dirty="0"/>
              <a:t>) on </a:t>
            </a:r>
            <a:r>
              <a:rPr lang="en-US" dirty="0" err="1"/>
              <a:t>shorthaul</a:t>
            </a:r>
            <a:r>
              <a:rPr lang="en-US" dirty="0"/>
              <a:t> European routes.</a:t>
            </a:r>
          </a:p>
          <a:p>
            <a:endParaRPr lang="en-US" dirty="0"/>
          </a:p>
          <a:p>
            <a:r>
              <a:rPr lang="en-US" dirty="0"/>
              <a:t>Both started with highly motivated, far sighted, and entrepreneurial owners.</a:t>
            </a:r>
          </a:p>
          <a:p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196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B42B-6B7C-407D-A251-D7B18C7A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Ryanair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B62C7-FA4D-4739-B7ED-241E96635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Ryanair’s fleet reached 200 aircraft for the first time in September 2009.</a:t>
            </a:r>
          </a:p>
          <a:p>
            <a:r>
              <a:rPr lang="en-US" dirty="0"/>
              <a:t>The airline us expanding rapidly and will operate a fleet of 292 aircraft by 2012 with options for a further ten aircraft to be </a:t>
            </a:r>
            <a:r>
              <a:rPr lang="en-US" dirty="0" err="1"/>
              <a:t>delievered</a:t>
            </a:r>
            <a:r>
              <a:rPr lang="en-US" dirty="0"/>
              <a:t> during that time.</a:t>
            </a:r>
          </a:p>
          <a:p>
            <a:endParaRPr lang="en-US" dirty="0"/>
          </a:p>
          <a:p>
            <a:r>
              <a:rPr lang="en-US" dirty="0"/>
              <a:t>The business model was simple: fly to little used airports near major destinations where slots were available and landing prices low, provide no frills on the plane (no drinks, </a:t>
            </a:r>
            <a:r>
              <a:rPr lang="en-US" dirty="0" err="1"/>
              <a:t>meals,etc</a:t>
            </a:r>
            <a:r>
              <a:rPr lang="en-US" dirty="0"/>
              <a:t> unless the passenger is prepared to pay for them)and be on time, clean, and turn around quickly.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649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6EDD-8808-422F-9F7B-99A2C8F5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Ryanair</a:t>
            </a:r>
            <a:endParaRPr lang="tr-TR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A52186-CFE0-4C7F-9E25-A6728D37F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931" y="2603500"/>
            <a:ext cx="5124450" cy="3416300"/>
          </a:xfrm>
        </p:spPr>
      </p:pic>
    </p:spTree>
    <p:extLst>
      <p:ext uri="{BB962C8B-B14F-4D97-AF65-F5344CB8AC3E}">
        <p14:creationId xmlns:p14="http://schemas.microsoft.com/office/powerpoint/2010/main" val="336635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D40F-C5A4-4E66-B137-2BC102F84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EasyJet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FD4754-A7D3-4B9D-83CF-7FC3F7B3D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968" y="2603500"/>
            <a:ext cx="6576377" cy="3416300"/>
          </a:xfrm>
        </p:spPr>
      </p:pic>
    </p:spTree>
    <p:extLst>
      <p:ext uri="{BB962C8B-B14F-4D97-AF65-F5344CB8AC3E}">
        <p14:creationId xmlns:p14="http://schemas.microsoft.com/office/powerpoint/2010/main" val="277361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677A-0D91-4034-9895-FD2BE54E1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LCC (Low Cost Carriers)</a:t>
            </a:r>
            <a:endParaRPr lang="tr-TR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BA717-6276-4C34-BCB5-0F4C4EE0A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operators gambled that on the short-haul flights the luxuries of flying did not matter as long as the price was low.</a:t>
            </a:r>
          </a:p>
          <a:p>
            <a:endParaRPr lang="en-US" dirty="0"/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AND THEY WERE RIGHT!!!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dirty="0" err="1">
                <a:solidFill>
                  <a:schemeClr val="tx1"/>
                </a:solidFill>
              </a:rPr>
              <a:t>competion</a:t>
            </a:r>
            <a:r>
              <a:rPr lang="en-US" sz="2000" dirty="0">
                <a:solidFill>
                  <a:schemeClr val="tx1"/>
                </a:solidFill>
              </a:rPr>
              <a:t> believed that the business market would forsake low-cost carriers in </a:t>
            </a:r>
            <a:r>
              <a:rPr lang="en-US" sz="2000" dirty="0" err="1">
                <a:solidFill>
                  <a:schemeClr val="tx1"/>
                </a:solidFill>
              </a:rPr>
              <a:t>favour</a:t>
            </a:r>
            <a:r>
              <a:rPr lang="en-US" sz="2000" dirty="0">
                <a:solidFill>
                  <a:schemeClr val="tx1"/>
                </a:solidFill>
              </a:rPr>
              <a:t> of the luxuries.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They were proved wrong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1905-AFCB-4A80-AE2B-3CED9C49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LCC (Low Cost Carriers)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CF774-1D26-4D76-AA92-0C4EED3C2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cost conscious business world, the attraction of a short haul airline at super low prices was attractive.</a:t>
            </a:r>
          </a:p>
          <a:p>
            <a:endParaRPr lang="en-US" dirty="0"/>
          </a:p>
          <a:p>
            <a:r>
              <a:rPr lang="en-US" dirty="0"/>
              <a:t>After 9/11, passengers eschewed long-haul holidays and the schedules airlines which they believed could be a terrorist target, and holidayed in Europe, further boosting the low cost operators.</a:t>
            </a:r>
          </a:p>
          <a:p>
            <a:r>
              <a:rPr lang="en-US" dirty="0"/>
              <a:t>Growth and profits in the late 1990s and early 2000s were spectacular with profits of 10-20% of turnover, most of the major carriers made huge losses.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935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B4760-9941-401C-AE44-E3E3257D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Around the World by Low Cost Carrier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BCA0FC-A0E5-4093-B244-A6FD79A64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5321" y="2672232"/>
            <a:ext cx="4681057" cy="3831672"/>
          </a:xfrm>
        </p:spPr>
      </p:pic>
    </p:spTree>
    <p:extLst>
      <p:ext uri="{BB962C8B-B14F-4D97-AF65-F5344CB8AC3E}">
        <p14:creationId xmlns:p14="http://schemas.microsoft.com/office/powerpoint/2010/main" val="218955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3140-85B3-4FB4-9580-590DBB47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Around the World by Low Cost Carrier</a:t>
            </a: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66FE0C-3F21-4F48-9A67-7952C5082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1039" y="2519311"/>
            <a:ext cx="5417183" cy="4057658"/>
          </a:xfrm>
        </p:spPr>
      </p:pic>
    </p:spTree>
    <p:extLst>
      <p:ext uri="{BB962C8B-B14F-4D97-AF65-F5344CB8AC3E}">
        <p14:creationId xmlns:p14="http://schemas.microsoft.com/office/powerpoint/2010/main" val="1101139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</TotalTime>
  <Words>458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Contemporary Business Issues I</vt:lpstr>
      <vt:lpstr>LCC (Low Cost Carriers)</vt:lpstr>
      <vt:lpstr>Ryanair</vt:lpstr>
      <vt:lpstr>Ryanair</vt:lpstr>
      <vt:lpstr>EasyJet</vt:lpstr>
      <vt:lpstr>LCC (Low Cost Carriers)</vt:lpstr>
      <vt:lpstr>LCC (Low Cost Carriers)</vt:lpstr>
      <vt:lpstr>Around the World by Low Cost Carrier</vt:lpstr>
      <vt:lpstr>Around the World by Low Cost Carrier</vt:lpstr>
      <vt:lpstr>Around the World by Low Cost Carrier</vt:lpstr>
      <vt:lpstr>Around the World by Low Cost Carrier</vt:lpstr>
      <vt:lpstr>Around the World by Low Cost Carrier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Business Issues I</dc:title>
  <dc:creator>Author 2</dc:creator>
  <cp:lastModifiedBy>Author 2</cp:lastModifiedBy>
  <cp:revision>6</cp:revision>
  <dcterms:created xsi:type="dcterms:W3CDTF">2020-01-09T18:20:31Z</dcterms:created>
  <dcterms:modified xsi:type="dcterms:W3CDTF">2020-01-09T19:10:03Z</dcterms:modified>
</cp:coreProperties>
</file>