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C6EADA-695A-4E0D-B320-49EF09394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0E6B9962-E318-4021-B7B9-2D453E4E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AAA7-1878-4E86-9F34-F9B2FFA77716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B7D7CEA-14B9-4C8A-99CE-BC01978F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A6CECE4-F0F2-414D-BB55-D05822E4C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44623-39F2-49A3-85E0-413C502799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617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AD802A4-064F-4B6B-B4E5-EE0723595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71863A3-90A8-4110-9741-E15CFAF92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A37455-1596-4EFB-AB0A-7E0011BC4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0AAA7-1878-4E86-9F34-F9B2FFA77716}" type="datetimeFigureOut">
              <a:rPr lang="tr-TR" smtClean="0"/>
              <a:t>10.02.2021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8A42FFB-0AE9-4F3A-99D2-A2439A69D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8734636-064E-4075-B0D9-9F971688F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44623-39F2-49A3-85E0-413C502799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058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E3D7F43-AEC2-449D-BAD9-A22B65D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2. ÜNİTE</a:t>
            </a:r>
            <a:endParaRPr lang="tr-TR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CD1751-E55E-45E0-ADA0-7D822234CE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6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BB48685-1114-42C1-8E6F-E4E696C75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505CF0E-295D-4D0B-927E-61F8AD92AA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89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F7330C6-ECBD-40F4-80D5-361BCD800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214C3AF-1C80-40B3-BE25-0E6D4BF0DA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1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705C252-8686-40AA-8289-95224422A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C24FE2E-C266-4B54-8537-E3B9745A8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8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F818A8A-C3A1-405F-9914-E5B209DE5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529DA2A-2252-46BE-A618-0E61AB218A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8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4BC1CF0-0E88-42DE-AC4C-32E1FDB2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A5A3D06-B41E-431A-B198-D3EE9FB34D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14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6C8B390-D48D-4941-ADDD-9DD209BC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RÖLELER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845BE2A-596E-42FD-848B-180E3528A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14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CF234DE-B354-4F73-AD1A-2CA34CBC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E5ADB07-188D-419E-8228-255B2BE7B6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0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FF24C56-DA50-4114-9D4F-AC449F2A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226FC8A-3E87-4126-8ADB-7EB0A23995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0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005A2D9-58D7-46EA-AFF7-0CFE50DC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DF1D698-0E80-49D6-9DA7-4FCAD86E20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2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DC7BBE8-E601-48E2-B030-06D84B17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A035D3-890F-41FD-BF5B-922CC6F71A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5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C262907-0AC0-4CB0-A1F7-83A74FAB7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BUTONLAR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319632-4DAE-4E2D-939A-6E008920E4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7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6AA94F1-53DC-44EB-84EA-2C0ABE63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C3C128F-699B-4828-863D-E9F38CCF01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28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D0D71B2-4CE6-42BD-AF8F-825CC1F4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20EC24-B805-439F-A79C-EFF4D34C4A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99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1212603-0C4E-4AC7-B90D-7F026676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385CA6F-A8EA-4794-8750-3E5081F1CD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25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58B98E7-0A07-447F-B627-999ED2852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47C2A00-C4E7-427C-9150-DE268F1FCF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33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D10137D-E6E7-4D1D-8E36-BA24BCF26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5FE8BA2-5E38-40DB-9731-DB0BE4F7B7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84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C22C35A-A373-4555-8D60-44374062D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AF46FA-98C3-4C39-B90D-49BF27AC1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06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ED0EF01-359A-4C3B-9B3E-041F1B6E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D9C7939-AB30-4EA8-817A-69D47327E7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32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60C6167-43FB-4EDD-8243-B0A402DF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2DFF1FA-1669-48D5-90D8-9AFE97DCF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8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FB05B1C-1EE9-4E9E-B0A6-A1064EF9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C7B426-ECA5-47D9-866A-DB275CA2E9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238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ECB34D4-A8A4-4C29-9CE6-2614EC34A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24D46D-7953-4F36-85C4-7BC7C7166A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E4B6EE9-1683-40A9-995B-E6A205C17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BUTONLAR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732A4B-0ED9-4E4E-A17E-48C08D1B35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3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1D4BD4A-ADAA-4B08-99B9-13E74272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EDE21EA-EA9B-4DAA-93A5-BD96CAC4B0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71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E068D7C-01EE-46F4-AF93-7775FC66B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F069D8C-C7B8-4893-8A74-A1DD83352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5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DFA7554-9678-415C-AD7E-BC379AA3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5F9C9BB-7840-4304-A2C8-6C12AD5737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33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CF8B88F-F52A-4D69-A38A-86A65C60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B0FD313-430A-4E95-8DAD-19FB501E2C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43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63FC35F-CCA7-41DE-B507-F52513B6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47797ED-71FD-4C1A-B843-3E299CDCEB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64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0A52EAF-9C4F-4EB9-9EB4-89F5B042B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615811E-B17C-4F12-BDEE-D2270A76D4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1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22626F1-9CF2-4F21-BDCC-CE3E4C797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E338E0-C22F-4F21-8505-20327CDAF4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99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776E28D-D76C-4551-A1A3-F98521CC6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</a:t>
            </a:r>
            <a:br>
              <a:rPr lang="tr-TR" sz="2800"/>
            </a:br>
            <a:r>
              <a:rPr lang="tr-TR" sz="2800"/>
              <a:t>ZAMAN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E5C20AA-BBB5-4A47-9955-9BA17F8615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6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5A4EE24-D590-498D-B0EE-20A85F44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TERMOSTATLAR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51243C1-BE6A-479F-998D-93CD46D5EA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72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2F80BFF-BCD5-4E29-9AC0-64A3EDF6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TERMOSTATLAR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68E6A9F-2669-4D78-B134-9C3AEC0FE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F72213D-FECC-4924-9302-6A0C0179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BUTONLAR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2234053-3A4A-4BD9-B9F6-25825093D3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86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71C1F42-0F53-4225-8381-8E484A49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TERMOSTATLAR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8879A53-82B1-4D52-8797-8AA749D1CF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13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0D3CC0F-C64C-4B20-BA3C-F225EC3D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TERMOSTATLAR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0D10486-E7FE-420F-B56F-C2C6E6D87A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85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64F0F55-60E7-4827-A00E-4E5255456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TERMOSTATLAR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1909B9F-5687-4D9D-9B73-E635C09690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51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0D823C9-A78D-47E9-8252-116F3541C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TERMOSTATLAR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071F20A-E4DB-4E78-BDB4-296621CC59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6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BEA0E58-8E02-448B-BE74-8C704E2C3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SİNYAL LAMBALARI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0B93CBD-43AE-47FB-9B83-ECD92D710C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01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3D8849F-7B0F-4EED-95FF-F2A3FDD9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SİNYAL LAMBALARI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E51EA6-EF69-4BDF-940E-2891B59BA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25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94A90F32-9BEB-4CF3-BD1C-511BBE4A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0664C2-BB37-4129-9700-1EF6711836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B2EADD9-4FC2-4ED1-833D-6DD17370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3DF2B5B-5F12-4E7A-8E84-DF1F637443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20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39A8085-81CC-4A40-BA9B-7DA1DC42E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2C1A04-D708-41AE-8785-9A2C179C6A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8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8DB66CA-D9BB-4A81-B44F-C45B0157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9D67226-FA8A-48D2-AA11-6C9D6412C1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F9CA235-2C83-4318-9B4F-F4886F3B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BUTONLAR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E160779-0397-4740-A4D9-E1478AF5CB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588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1E11781-2E01-41C6-840F-08C96C4A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74100BB-82E5-4295-91F4-14D722363E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173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779F430-9C9E-4FD7-91CC-09FACDBF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7D6FA06-9930-47DF-839D-B5A40F4C1A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917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F6E6C35-082A-47BD-AB5D-09379689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KONTAKTÖRLER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613EDC-E968-4F67-AEF5-90790722F1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230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BF6DAE3-01E4-4D6C-AF7F-92D46EE8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SELENOİD VALFLER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0A4CA03-7616-4317-AC57-F311F1A20E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98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C5AF59D-208B-4E29-949A-B0AE23F8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SELENOİD VALFLER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641F744-378E-4296-82C9-25B6DB5EEA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532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7B5DC7B5-9831-43D8-A3FD-F8BF125C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SİGORTALAR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E555027-1259-4531-9942-A5EBF6B088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8D7DE6C-90E5-49AB-92CF-A388AC58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KORUMA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57FA41B-C4AF-447B-A8AE-3AE9203145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312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F99EE30-A933-40EA-8E1F-1A167C23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KORUMA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4B670A-7810-4FAB-A43F-1BFC34FC52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33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4EFFEA1-DD00-435A-804B-CD008455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ELEMANLARI/</a:t>
            </a:r>
            <a:br>
              <a:rPr lang="tr-TR" sz="2800"/>
            </a:br>
            <a:r>
              <a:rPr lang="tr-TR" sz="2800"/>
              <a:t>KORUMA RÖLELERİ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C69AF23-AAF0-4972-A521-F6E341E433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49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A097D1B-8D51-4DD3-885E-2112185D6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5C92DBA-443D-4A1E-87F5-725088F033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9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6286616-74C2-4598-A98A-AC6FA5DC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BUTONLAR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CAE131-9FC5-4877-B04D-1591F5516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46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876B6B3-9D5B-45E2-AE73-6684FCC9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</a:t>
            </a:r>
            <a:br>
              <a:rPr lang="tr-TR" sz="2800"/>
            </a:br>
            <a:r>
              <a:rPr lang="tr-TR" sz="2800"/>
              <a:t>OTOMASYONU OLUŞTURAN BİRİMLER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D8BA372-7A5A-4E14-9B70-52A13681C9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60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C07270B-A5F6-4423-B568-F247489C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</a:t>
            </a:r>
            <a:br>
              <a:rPr lang="tr-TR" sz="2400"/>
            </a:br>
            <a:r>
              <a:rPr lang="tr-TR" sz="2400"/>
              <a:t>OTOMASYONU OLUŞTURAN BİRİMLER / İŞ ELEMANLARI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D680CC1-5F66-4A04-8A69-3B1C64C2D8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391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3BA79A8-9224-4F8B-864D-15DC16403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</a:t>
            </a:r>
            <a:br>
              <a:rPr lang="tr-TR" sz="2400"/>
            </a:br>
            <a:r>
              <a:rPr lang="tr-TR" sz="2400"/>
              <a:t>OTOMASYONU OLUŞTURAN BİRİMLER / İŞLEMCİLER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9455C23-2D62-4D15-9070-053DAB062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55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B632878-3184-4255-9956-A53C4CDB2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</a:t>
            </a:r>
            <a:br>
              <a:rPr lang="tr-TR" sz="2400"/>
            </a:br>
            <a:r>
              <a:rPr lang="tr-TR" sz="2400"/>
              <a:t>OTOMASYONU OLUŞTURAN BİRİMLER / YAZILIMLAR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C85A11-545D-4CA0-8FB8-9A84822B26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60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2E22926-8ED7-4A9F-AF55-52B9665A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</a:t>
            </a:r>
            <a:br>
              <a:rPr lang="tr-TR" sz="2400"/>
            </a:br>
            <a:r>
              <a:rPr lang="tr-TR" sz="2400"/>
              <a:t>OTOMASYONU OLUŞTURAN BİRİMLER / ALGILAYICILAR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6741E2F-5138-49B2-9EF4-417F2CD971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81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E9D7863-B350-4757-BC24-905816096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</a:t>
            </a:r>
            <a:br>
              <a:rPr lang="tr-TR" sz="2400"/>
            </a:br>
            <a:r>
              <a:rPr lang="tr-TR" sz="2400"/>
              <a:t>OTOMASYONU OLUŞTURAN BİRİMLER / HABERLEŞME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B3DAA0-FACC-48CD-B452-44B80D17F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75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157CE9C-9C7C-453E-9EFC-030CF9E4E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1157E9-7346-42E1-8A78-5B26772BA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49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2535A41-70E8-44DC-A715-331F81C12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EB4BCCC-D825-4ECC-A3BD-27D64B9AE0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503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7C5567D-2A1F-4914-AE73-C2CF7C75D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B7145CD-F36C-4A48-B6E4-A2EEA79688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93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55AF165-1B91-4BF7-8906-98B982F9E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538D2D-559E-4549-A11C-6E32BDA583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0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D02C4DC-5820-4084-8C9E-81D1DC58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BUTONLAR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F58BA5-2636-47FE-8A70-33D7435E10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134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E87252E-9969-416E-991D-BCBAFFBE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0E3D39-11D5-42B8-AB2D-76372F3A7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503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5191284-DD4C-4815-AA2E-74B804A9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E16FF15-715D-4D5D-A170-B7C1D20893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031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43572854-182C-4AD8-AD94-61EFE820E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6F50E6A-68FC-414D-B498-C3AA07CA7A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865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15E11B4-5114-4FF0-8E28-1BA21D928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ENDÜSTİYEL OTOMASYON SİSTEMLERİ / PLC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E8FC822-CA5E-4DC0-A157-6D535C65C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951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F368315-B8A2-4D72-BDF7-9F2CCAA8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</a:t>
            </a:r>
            <a:br>
              <a:rPr lang="tr-TR" sz="2400"/>
            </a:br>
            <a:r>
              <a:rPr lang="tr-TR" sz="2400"/>
              <a:t>PLC HABERLEŞME PROTOKOLLERİ / MODBUS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A32E665-6C83-40BD-93AB-130147520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888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ABD3845-2ED0-4119-8475-6BC0FAFA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137403E-1B1E-4F1C-9C66-AAC88419BD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842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FA01AE81-9D68-4144-9D44-CDEE1323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04D107B-B097-405A-B3EA-1C9D7A1BA6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408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278EA59-4C06-46EB-BC39-DF2BD143D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</a:t>
            </a:r>
            <a:br>
              <a:rPr lang="tr-TR" sz="2400"/>
            </a:br>
            <a:r>
              <a:rPr lang="tr-TR" sz="2400"/>
              <a:t>PLC HABERLEŞME PROTOKOLLERİ / TCP-IP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4D0A49-7E51-4FC0-8CB0-4375DB4F5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31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123FBAA-C332-402B-A5F1-1D0B4B64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AA9E3F-9C74-4F94-9667-FBFFFF279D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258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E3B124AD-DA17-425B-A49B-520D5CD1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</a:t>
            </a:r>
            <a:br>
              <a:rPr lang="tr-TR" sz="2400"/>
            </a:br>
            <a:r>
              <a:rPr lang="tr-TR" sz="2400"/>
              <a:t>PLC HABERLEŞME PROTOKOLLERİ / TCP-IP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C76F8E6-12DF-4866-8EBB-C0BC51C306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6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41AE49F-CDE5-4F7C-B1EF-097C55682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188C27A-6221-44F9-A388-99A6C4898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937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B225508-EC91-4E81-8047-E7E095A82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AB7A69D-6FFA-4808-BB6C-F91B48A141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873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4A3ED16-A0F2-44FC-AFCE-C8942717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FCDD626-1D17-45F3-B0EE-E9A6C59A6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56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91FFAE2-9D77-47E8-9181-3B97A5B1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159A93A-7243-4DAE-ACD6-3C436A34B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902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F47074B-5664-4C5A-8ED1-2C455351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9987712-19E3-4EB2-951F-7D45E2D63E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626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FAC773F-77C3-41E9-8561-328460373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2B4FD06-2D94-4B06-9153-45E08B1966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155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F9D3ABC-B22F-4393-B6DA-DCECC55BE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0745B3-D519-4AB7-AEB4-5F30DD0153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576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55B51683-CBFC-41E7-BCB8-23471600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50001F-F9EE-4658-96A8-857AF824DF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292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18CDA6C-A85B-428F-9C10-31270746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6D5B290-48D3-47E2-AF62-89750A8F06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388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3AE066F3-F467-484A-B564-EE7E9F89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46376C0-DABF-4DA9-B21A-8D84554E36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022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BE7E906E-59B2-4B08-A70C-CD6D9A275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F33A244-B192-4D3F-B270-64DF1500EF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82018B81-2756-41D6-89C2-04997B918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/>
              <a:t>KUMANDA DEVRE ELEMANLARI / ANAHTARLAR</a:t>
            </a:r>
            <a:endParaRPr lang="tr-TR" sz="28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27D2D91-5605-4CBC-889A-B663A37594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51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C666BC1F-C536-47E2-9115-549B53F77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95BEAF4-60CE-41DB-AD09-3019E3FF47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837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D1C840D4-E317-4CE0-93A3-6F715FBF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EA819BD-2354-4878-9F12-18C3B0A017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71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A0279C8-99E5-45BB-8BFD-4B28766A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3BDE9E7-00F7-47D4-812A-7469CF1642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941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63BFFD5F-6901-4F79-AF77-A410F8AF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D46B94D-80C5-44C7-AC2B-76CDF9513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710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1D0F972F-49FA-4D6C-84AD-3CAF9AD4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FFC1B4-D13C-41F2-B641-5CA23B4D73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706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AF3CB9A-DF34-4830-80D4-67CE0C3A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358B84D-F0FC-427F-A613-6A4CA6D4D8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261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28B82D9E-ED3D-4F42-8402-C9BD1F9B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DFB79E7-C9F4-425D-8AF6-C886995002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61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00821C4A-C896-4A39-94EE-EDB60C7B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400"/>
              <a:t>ENDÜSTİYEL OTOMASYON SİSTEMLERİ / SCADA</a:t>
            </a:r>
            <a:endParaRPr lang="tr-TR" sz="2400" dirty="0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4CEAC99-3F3B-4040-A217-2BF02DCA5E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086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 hidden="1">
            <a:extLst>
              <a:ext uri="{FF2B5EF4-FFF2-40B4-BE49-F238E27FC236}">
                <a16:creationId xmlns:a16="http://schemas.microsoft.com/office/drawing/2014/main" id="{AB0DD9A6-C341-4226-B804-BD56A2FA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87A4AC4-7A7B-4561-B247-1A7BAA959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86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Microsoft Office PowerPoint</Application>
  <PresentationFormat>Geniş ekran</PresentationFormat>
  <Paragraphs>86</Paragraphs>
  <Slides>98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98</vt:i4>
      </vt:variant>
    </vt:vector>
  </HeadingPairs>
  <TitlesOfParts>
    <vt:vector size="102" baseType="lpstr">
      <vt:lpstr>Arial</vt:lpstr>
      <vt:lpstr>Calibri</vt:lpstr>
      <vt:lpstr>Calibri Light</vt:lpstr>
      <vt:lpstr>Office Teması</vt:lpstr>
      <vt:lpstr>2. ÜNİTE</vt:lpstr>
      <vt:lpstr>KUMANDA DEVRE ELEMANLARI / BUTONLAR</vt:lpstr>
      <vt:lpstr>KUMANDA DEVRE ELEMANLARI / BUTONLAR</vt:lpstr>
      <vt:lpstr>KUMANDA DEVRE ELEMANLARI / BUTONLAR</vt:lpstr>
      <vt:lpstr>KUMANDA DEVRE ELEMANLARI / BUTONLAR</vt:lpstr>
      <vt:lpstr>KUMANDA DEVRE ELEMANLARI / BUTONLAR</vt:lpstr>
      <vt:lpstr>KUMANDA DEVRE ELEMANLARI / BUTONLAR</vt:lpstr>
      <vt:lpstr>KUMANDA DEVRE ELEMANLARI / ANAHTARLAR</vt:lpstr>
      <vt:lpstr>KUMANDA DEVRE ELEMANLARI / ANAHTARLAR</vt:lpstr>
      <vt:lpstr>KUMANDA DEVRE ELEMANLARI / ANAHTARLAR</vt:lpstr>
      <vt:lpstr>KUMANDA DEVRE ELEMANLARI / ANAHTARLAR</vt:lpstr>
      <vt:lpstr>KUMANDA DEVRE ELEMANLARI / ANAHTARLAR</vt:lpstr>
      <vt:lpstr>KUMANDA DEVRE ELEMANLARI / ANAHTARLAR</vt:lpstr>
      <vt:lpstr>KUMANDA DEVRE ELEMANLARI / ANAHTARLAR</vt:lpstr>
      <vt:lpstr>KUMANDA DEVRE ELEMANLARI / RÖLELER</vt:lpstr>
      <vt:lpstr>KUMANDA DEVRE ELEMANLARI / ANAHTARLAR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ZAMAN RÖLELERİ</vt:lpstr>
      <vt:lpstr>KUMANDA DEVRE ELEMANLARI / TERMOSTATLAR</vt:lpstr>
      <vt:lpstr>KUMANDA DEVRE ELEMANLARI / TERMOSTATLAR</vt:lpstr>
      <vt:lpstr>KUMANDA DEVRE ELEMANLARI / TERMOSTATLAR</vt:lpstr>
      <vt:lpstr>KUMANDA DEVRE ELEMANLARI / TERMOSTATLAR</vt:lpstr>
      <vt:lpstr>KUMANDA DEVRE ELEMANLARI / TERMOSTATLAR</vt:lpstr>
      <vt:lpstr>KUMANDA DEVRE ELEMANLARI / TERMOSTATLAR</vt:lpstr>
      <vt:lpstr>KUMANDA DEVRE ELEMANLARI/ SİNYAL LAMBALARI</vt:lpstr>
      <vt:lpstr>KUMANDA DEVRE ELEMANLARI/ SİNYAL LAMBALARI</vt:lpstr>
      <vt:lpstr>KUMANDA DEVRE ELEMANLARI/ KONTAKTÖRLER</vt:lpstr>
      <vt:lpstr>KUMANDA DEVRE ELEMANLARI/ KONTAKTÖRLER</vt:lpstr>
      <vt:lpstr>KUMANDA DEVRE ELEMANLARI/ KONTAKTÖRLER</vt:lpstr>
      <vt:lpstr>KUMANDA DEVRE ELEMANLARI/ KONTAKTÖRLER</vt:lpstr>
      <vt:lpstr>KUMANDA DEVRE ELEMANLARI/ KONTAKTÖRLER</vt:lpstr>
      <vt:lpstr>KUMANDA DEVRE ELEMANLARI/ KONTAKTÖRLER</vt:lpstr>
      <vt:lpstr>KUMANDA DEVRE ELEMANLARI/ KONTAKTÖRLER</vt:lpstr>
      <vt:lpstr>KUMANDA DEVRE ELEMANLARI/ SELENOİD VALFLER</vt:lpstr>
      <vt:lpstr>KUMANDA DEVRE ELEMANLARI/ SELENOİD VALFLER</vt:lpstr>
      <vt:lpstr>KUMANDA DEVRE ELEMANLARI/ SİGORTALAR</vt:lpstr>
      <vt:lpstr>KUMANDA DEVRE ELEMANLARI/ KORUMA RÖLELERİ</vt:lpstr>
      <vt:lpstr>KUMANDA DEVRE ELEMANLARI/ KORUMA RÖLELERİ</vt:lpstr>
      <vt:lpstr>KUMANDA DEVRE ELEMANLARI/ KORUMA RÖLELERİ</vt:lpstr>
      <vt:lpstr>ENDÜSTİYEL OTOMASYON SİSTEMLERİ </vt:lpstr>
      <vt:lpstr>ENDÜSTİYEL OTOMASYON SİSTEMLERİ / OTOMASYONU OLUŞTURAN BİRİMLER</vt:lpstr>
      <vt:lpstr>ENDÜSTİYEL OTOMASYON SİSTEMLERİ / OTOMASYONU OLUŞTURAN BİRİMLER / İŞ ELEMANLARI</vt:lpstr>
      <vt:lpstr>ENDÜSTİYEL OTOMASYON SİSTEMLERİ / OTOMASYONU OLUŞTURAN BİRİMLER / İŞLEMCİLER</vt:lpstr>
      <vt:lpstr>ENDÜSTİYEL OTOMASYON SİSTEMLERİ / OTOMASYONU OLUŞTURAN BİRİMLER / YAZILIMLAR</vt:lpstr>
      <vt:lpstr>ENDÜSTİYEL OTOMASYON SİSTEMLERİ / OTOMASYONU OLUŞTURAN BİRİMLER / ALGILAYICILAR</vt:lpstr>
      <vt:lpstr>ENDÜSTİYEL OTOMASYON SİSTEMLERİ / OTOMASYONU OLUŞTURAN BİRİMLER / HABERLEŞME</vt:lpstr>
      <vt:lpstr>ENDÜSTİYEL OTOMASYON SİSTEMLERİ / PLC</vt:lpstr>
      <vt:lpstr>ENDÜSTİYEL OTOMASYON SİSTEMLERİ / PLC</vt:lpstr>
      <vt:lpstr>ENDÜSTİYEL OTOMASYON SİSTEMLERİ / PLC</vt:lpstr>
      <vt:lpstr>ENDÜSTİYEL OTOMASYON SİSTEMLERİ / PLC</vt:lpstr>
      <vt:lpstr>ENDÜSTİYEL OTOMASYON SİSTEMLERİ / PLC</vt:lpstr>
      <vt:lpstr>ENDÜSTİYEL OTOMASYON SİSTEMLERİ / PLC</vt:lpstr>
      <vt:lpstr>ENDÜSTİYEL OTOMASYON SİSTEMLERİ / PLC</vt:lpstr>
      <vt:lpstr>ENDÜSTİYEL OTOMASYON SİSTEMLERİ / PLC</vt:lpstr>
      <vt:lpstr>ENDÜSTİYEL OTOMASYON SİSTEMLERİ /  PLC HABERLEŞME PROTOKOLLERİ / MODBUS</vt:lpstr>
      <vt:lpstr>PowerPoint Sunusu</vt:lpstr>
      <vt:lpstr>PowerPoint Sunusu</vt:lpstr>
      <vt:lpstr>ENDÜSTİYEL OTOMASYON SİSTEMLERİ /  PLC HABERLEŞME PROTOKOLLERİ / TCP-IP</vt:lpstr>
      <vt:lpstr>PowerPoint Sunusu</vt:lpstr>
      <vt:lpstr>ENDÜSTİYEL OTOMASYON SİSTEMLERİ /  PLC HABERLEŞME PROTOKOLLERİ / TCP-IP</vt:lpstr>
      <vt:lpstr>PowerPoint Sunusu</vt:lpstr>
      <vt:lpstr>ENDÜSTİYEL OTOMASYON SİSTEMLERİ / SCADA</vt:lpstr>
      <vt:lpstr>ENDÜSTİYEL OTOMASYON SİSTEMLERİ / SCADA</vt:lpstr>
      <vt:lpstr>ENDÜSTİYEL OTOMASYON SİSTEMLERİ / SCADA</vt:lpstr>
      <vt:lpstr>PowerPoint Sunusu</vt:lpstr>
      <vt:lpstr>PowerPoint Sunusu</vt:lpstr>
      <vt:lpstr>PowerPoint Sunusu</vt:lpstr>
      <vt:lpstr>PowerPoint Sunusu</vt:lpstr>
      <vt:lpstr>ENDÜSTİYEL OTOMASYON SİSTEMLERİ / SCADA</vt:lpstr>
      <vt:lpstr>ENDÜSTİYEL OTOMASYON SİSTEMLERİ / SCADA</vt:lpstr>
      <vt:lpstr>ENDÜSTİYEL OTOMASYON SİSTEMLERİ / SCADA</vt:lpstr>
      <vt:lpstr>PowerPoint Sunusu</vt:lpstr>
      <vt:lpstr>PowerPoint Sunusu</vt:lpstr>
      <vt:lpstr>PowerPoint Sunusu</vt:lpstr>
      <vt:lpstr>ENDÜSTİYEL OTOMASYON SİSTEMLERİ / SCADA</vt:lpstr>
      <vt:lpstr>ENDÜSTİYEL OTOMASYON SİSTEMLERİ / SCADA</vt:lpstr>
      <vt:lpstr>ENDÜSTİYEL OTOMASYON SİSTEMLERİ / SCADA</vt:lpstr>
      <vt:lpstr>ENDÜSTİYEL OTOMASYON SİSTEMLERİ / SCADA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ÜNİTE</dc:title>
  <dc:creator>hüseyin k.erdem</dc:creator>
  <cp:lastModifiedBy>hüseyin k.erdem</cp:lastModifiedBy>
  <cp:revision>1</cp:revision>
  <dcterms:created xsi:type="dcterms:W3CDTF">2021-02-10T20:34:19Z</dcterms:created>
  <dcterms:modified xsi:type="dcterms:W3CDTF">2021-02-10T20:34:19Z</dcterms:modified>
</cp:coreProperties>
</file>