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7" r:id="rId6"/>
    <p:sldId id="1093" r:id="rId7"/>
    <p:sldId id="1094" r:id="rId8"/>
    <p:sldId id="1095" r:id="rId9"/>
    <p:sldId id="1096" r:id="rId10"/>
    <p:sldId id="109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1" d="100"/>
          <a:sy n="51" d="100"/>
        </p:scale>
        <p:origin x="168" y="8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MİRASÇI ATAMA VE MAL VASİYETİ – ÖLÜME BAĞLI TASARRFULARA KOŞULLAR VE YÜKLEMELER - İKAMELER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 atama terekenin tamamı veya belli bir oranı üzerinde bir tasarruf; mal vasiyeti sadece belli mal veya mallar üzerinde tasarruf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 atanan, </a:t>
            </a:r>
            <a:r>
              <a:rPr lang="tr-TR" dirty="0" err="1"/>
              <a:t>mirasbırakanın</a:t>
            </a:r>
            <a:r>
              <a:rPr lang="tr-TR" dirty="0"/>
              <a:t> ölümüyle doğrudan doğruya tereke üzerinde ayni hak elde eder. </a:t>
            </a:r>
            <a:r>
              <a:rPr lang="tr-TR" dirty="0" err="1"/>
              <a:t>Musaleh</a:t>
            </a:r>
            <a:r>
              <a:rPr lang="tr-TR" dirty="0"/>
              <a:t> lehine ise yalnızca bir alacak hakkı doğar.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Atanmış mirasçı borçlardan kendi malvarlığı ile de sorumluyken </a:t>
            </a:r>
            <a:r>
              <a:rPr lang="tr-TR" dirty="0" err="1"/>
              <a:t>musaleh</a:t>
            </a:r>
            <a:r>
              <a:rPr lang="tr-TR" dirty="0"/>
              <a:t> sadece belirli malı talep etme imkanına sahiptir. Borçlardan sorumlu değildir.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MİRASÇI ATAMA-BELİRLİ MAL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Genelde malvarlığı değeri üzerinde olur. Ancak şart değildir. Ör. Hatıra defteri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Belirli veya belirlenebilir olmalı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 VASİYETİNİN KONUSU VE ÇEŞİTLERİ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40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Terekedeki belli bir malın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Cins olarak belirtilen bir malın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Seçimlik vasiyetler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Alt vasiyet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Mirasçıya miras payı dışında yapılan mal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İrat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İntifa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Alacak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Tedarik etme vasiyeti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Sigorta vasiyeti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 VASİYETİNİN KONUSU VE ÇEŞİTLERİ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Yasak koşullar: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Kanuna ahlaka adaba aykırı koşullar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İmkansız koşullar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Anlamsız ve tamamen rahatsız edici koşullar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ÖLÜME BAĞLI TASARRUFLARDA KOŞULLAR VE YÜKLEMELER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2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Mirasbırakan, ölüme bağlı tasarruflarını koşullara veya yüklemelere bağlayabilir. Tasarruf hüküm ve sonuçlarını doğurduğu andan itibaren, her ilgili koşul veya yüklemenin yerine getirilmesini isteyebilir.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Hukuka veya ahlaka aykırı koşullar ve yüklemeler, ilişkin bulundukları tasarrufu geçersiz kılar.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Anlamsız veya yalnız başkalarını rahatsız edici nitelikte olan koşullar ve yüklemeler yok sayılır.</a:t>
            </a: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YÜKLEMELER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4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Bağımsız olan-olmayan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Yükleme- alt yükleme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16601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YÜKLEMENİN ÇEŞİTLERİ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38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12517</TotalTime>
  <Words>215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820</cp:revision>
  <cp:lastPrinted>2016-10-24T07:53:35Z</cp:lastPrinted>
  <dcterms:created xsi:type="dcterms:W3CDTF">2016-09-18T09:35:24Z</dcterms:created>
  <dcterms:modified xsi:type="dcterms:W3CDTF">2020-02-25T12:51:22Z</dcterms:modified>
</cp:coreProperties>
</file>