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5"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 name="Shape 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1" name="Shape 9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Shape 96"/>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7" name="Shape 9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3" name="Shape 10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0" name="Shape 110"/>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6" name="Shape 116"/>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2" name="Shape 12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p:cNvSpPr>
          <p:nvPr>
            <p:ph type="sldNum" idx="12"/>
          </p:nvPr>
        </p:nvSpPr>
        <p:spPr>
          <a:xfrm>
            <a:off x="1524000" y="6248400"/>
            <a:ext cx="1295400" cy="4572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7" name="Shape 12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 name="Shape 13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9" name="Shape 13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5" name="Shape 14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Shape 42"/>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 name="Shape 4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2" name="Shape 15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8" name="Shape 15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5" name="Shape 16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Shape 170"/>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1" name="Shape 17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7" name="Shape 17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9" name="Shape 49"/>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5" name="Shape 55"/>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1" name="Shape 61"/>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 name="Shape 6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 name="Shape 7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Shape 78"/>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9" name="Shape 7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751680"/>
            <a:ext cx="8229600" cy="4012500"/>
          </a:xfrm>
          <a:prstGeom prst="rect">
            <a:avLst/>
          </a:prstGeom>
          <a:noFill/>
          <a:ln>
            <a:noFill/>
          </a:ln>
        </p:spPr>
        <p:txBody>
          <a:bodyPr spcFirstLastPara="1" wrap="square" lIns="91425" tIns="91425" rIns="91425" bIns="91425" anchor="t" anchorCtr="0"/>
          <a:lstStyle>
            <a:lvl1pPr lvl="0" algn="l" rtl="0">
              <a:spcBef>
                <a:spcPts val="0"/>
              </a:spcBef>
              <a:spcAft>
                <a:spcPts val="0"/>
              </a:spcAft>
              <a:buClr>
                <a:schemeClr val="accent1"/>
              </a:buClr>
              <a:buSzPts val="7200"/>
              <a:buFont typeface="Arial"/>
              <a:buNone/>
              <a:defRPr sz="7200" b="1" i="0" u="none" strike="noStrike" cap="none">
                <a:solidFill>
                  <a:schemeClr val="accent1"/>
                </a:solidFill>
                <a:latin typeface="Arial"/>
                <a:ea typeface="Arial"/>
                <a:cs typeface="Arial"/>
                <a:sym typeface="Arial"/>
              </a:defRPr>
            </a:lvl1pPr>
            <a:lvl2pPr lvl="1" algn="l" rtl="0">
              <a:spcBef>
                <a:spcPts val="0"/>
              </a:spcBef>
              <a:spcAft>
                <a:spcPts val="0"/>
              </a:spcAft>
              <a:buClr>
                <a:schemeClr val="accent1"/>
              </a:buClr>
              <a:buSzPts val="7200"/>
              <a:buFont typeface="Arial"/>
              <a:buNone/>
              <a:defRPr sz="7200" b="1" i="0" u="none" strike="noStrike" cap="none">
                <a:solidFill>
                  <a:schemeClr val="accent1"/>
                </a:solidFill>
                <a:latin typeface="Arial"/>
                <a:ea typeface="Arial"/>
                <a:cs typeface="Arial"/>
                <a:sym typeface="Arial"/>
              </a:defRPr>
            </a:lvl2pPr>
            <a:lvl3pPr lvl="2" algn="l" rtl="0">
              <a:spcBef>
                <a:spcPts val="0"/>
              </a:spcBef>
              <a:spcAft>
                <a:spcPts val="0"/>
              </a:spcAft>
              <a:buClr>
                <a:schemeClr val="accent1"/>
              </a:buClr>
              <a:buSzPts val="7200"/>
              <a:buFont typeface="Arial"/>
              <a:buNone/>
              <a:defRPr sz="7200" b="1" i="0" u="none" strike="noStrike" cap="none">
                <a:solidFill>
                  <a:schemeClr val="accent1"/>
                </a:solidFill>
                <a:latin typeface="Arial"/>
                <a:ea typeface="Arial"/>
                <a:cs typeface="Arial"/>
                <a:sym typeface="Arial"/>
              </a:defRPr>
            </a:lvl3pPr>
            <a:lvl4pPr lvl="3" algn="l" rtl="0">
              <a:spcBef>
                <a:spcPts val="0"/>
              </a:spcBef>
              <a:spcAft>
                <a:spcPts val="0"/>
              </a:spcAft>
              <a:buClr>
                <a:schemeClr val="accent1"/>
              </a:buClr>
              <a:buSzPts val="7200"/>
              <a:buFont typeface="Arial"/>
              <a:buNone/>
              <a:defRPr sz="7200" b="1" i="0" u="none" strike="noStrike" cap="none">
                <a:solidFill>
                  <a:schemeClr val="accent1"/>
                </a:solidFill>
                <a:latin typeface="Arial"/>
                <a:ea typeface="Arial"/>
                <a:cs typeface="Arial"/>
                <a:sym typeface="Arial"/>
              </a:defRPr>
            </a:lvl4pPr>
            <a:lvl5pPr lvl="4" algn="l" rtl="0">
              <a:spcBef>
                <a:spcPts val="0"/>
              </a:spcBef>
              <a:spcAft>
                <a:spcPts val="0"/>
              </a:spcAft>
              <a:buClr>
                <a:schemeClr val="accent1"/>
              </a:buClr>
              <a:buSzPts val="7200"/>
              <a:buFont typeface="Arial"/>
              <a:buNone/>
              <a:defRPr sz="7200" b="1" i="0" u="none" strike="noStrike" cap="none">
                <a:solidFill>
                  <a:schemeClr val="accent1"/>
                </a:solidFill>
                <a:latin typeface="Arial"/>
                <a:ea typeface="Arial"/>
                <a:cs typeface="Arial"/>
                <a:sym typeface="Arial"/>
              </a:defRPr>
            </a:lvl5pPr>
            <a:lvl6pPr lvl="5" algn="l" rtl="0">
              <a:spcBef>
                <a:spcPts val="0"/>
              </a:spcBef>
              <a:spcAft>
                <a:spcPts val="0"/>
              </a:spcAft>
              <a:buClr>
                <a:schemeClr val="accent1"/>
              </a:buClr>
              <a:buSzPts val="7200"/>
              <a:buFont typeface="Arial"/>
              <a:buNone/>
              <a:defRPr sz="7200" b="1" i="0" u="none" strike="noStrike" cap="none">
                <a:solidFill>
                  <a:schemeClr val="accent1"/>
                </a:solidFill>
                <a:latin typeface="Arial"/>
                <a:ea typeface="Arial"/>
                <a:cs typeface="Arial"/>
                <a:sym typeface="Arial"/>
              </a:defRPr>
            </a:lvl6pPr>
            <a:lvl7pPr lvl="6" algn="l" rtl="0">
              <a:spcBef>
                <a:spcPts val="0"/>
              </a:spcBef>
              <a:spcAft>
                <a:spcPts val="0"/>
              </a:spcAft>
              <a:buClr>
                <a:schemeClr val="accent1"/>
              </a:buClr>
              <a:buSzPts val="7200"/>
              <a:buFont typeface="Arial"/>
              <a:buNone/>
              <a:defRPr sz="7200" b="1" i="0" u="none" strike="noStrike" cap="none">
                <a:solidFill>
                  <a:schemeClr val="accent1"/>
                </a:solidFill>
                <a:latin typeface="Arial"/>
                <a:ea typeface="Arial"/>
                <a:cs typeface="Arial"/>
                <a:sym typeface="Arial"/>
              </a:defRPr>
            </a:lvl7pPr>
            <a:lvl8pPr lvl="7" algn="l" rtl="0">
              <a:spcBef>
                <a:spcPts val="0"/>
              </a:spcBef>
              <a:spcAft>
                <a:spcPts val="0"/>
              </a:spcAft>
              <a:buClr>
                <a:schemeClr val="accent1"/>
              </a:buClr>
              <a:buSzPts val="7200"/>
              <a:buFont typeface="Arial"/>
              <a:buNone/>
              <a:defRPr sz="7200" b="1" i="0" u="none" strike="noStrike" cap="none">
                <a:solidFill>
                  <a:schemeClr val="accent1"/>
                </a:solidFill>
                <a:latin typeface="Arial"/>
                <a:ea typeface="Arial"/>
                <a:cs typeface="Arial"/>
                <a:sym typeface="Arial"/>
              </a:defRPr>
            </a:lvl8pPr>
            <a:lvl9pPr lvl="8" algn="l" rtl="0">
              <a:spcBef>
                <a:spcPts val="0"/>
              </a:spcBef>
              <a:spcAft>
                <a:spcPts val="0"/>
              </a:spcAft>
              <a:buClr>
                <a:schemeClr val="accent1"/>
              </a:buClr>
              <a:buSzPts val="7200"/>
              <a:buFont typeface="Arial"/>
              <a:buNone/>
              <a:defRPr sz="7200" b="1" i="0" u="none" strike="noStrike" cap="none">
                <a:solidFill>
                  <a:schemeClr val="accent1"/>
                </a:solidFill>
                <a:latin typeface="Arial"/>
                <a:ea typeface="Arial"/>
                <a:cs typeface="Arial"/>
                <a:sym typeface="Arial"/>
              </a:defRPr>
            </a:lvl9pPr>
          </a:lstStyle>
          <a:p>
            <a:endParaRPr/>
          </a:p>
        </p:txBody>
      </p:sp>
      <p:sp>
        <p:nvSpPr>
          <p:cNvPr id="11" name="Shape 11"/>
          <p:cNvSpPr txBox="1">
            <a:spLocks noGrp="1"/>
          </p:cNvSpPr>
          <p:nvPr>
            <p:ph type="subTitle" idx="1"/>
          </p:nvPr>
        </p:nvSpPr>
        <p:spPr>
          <a:xfrm>
            <a:off x="457200" y="4955190"/>
            <a:ext cx="8229600" cy="1643400"/>
          </a:xfrm>
          <a:prstGeom prst="rect">
            <a:avLst/>
          </a:prstGeom>
          <a:noFill/>
          <a:ln>
            <a:noFill/>
          </a:ln>
        </p:spPr>
        <p:txBody>
          <a:bodyPr spcFirstLastPara="1" wrap="square" lIns="91425" tIns="91425" rIns="91425" bIns="91425" anchor="t" anchorCtr="0"/>
          <a:lstStyle>
            <a:lvl1pPr lvl="0" algn="l" rtl="0">
              <a:spcBef>
                <a:spcPts val="0"/>
              </a:spcBef>
              <a:spcAft>
                <a:spcPts val="0"/>
              </a:spcAft>
              <a:buClr>
                <a:schemeClr val="dk2"/>
              </a:buClr>
              <a:buSzPts val="4800"/>
              <a:buFont typeface="Arial"/>
              <a:buNone/>
              <a:defRPr sz="4800" b="0" i="0" u="none" strike="noStrike" cap="none">
                <a:solidFill>
                  <a:schemeClr val="dk2"/>
                </a:solidFill>
                <a:latin typeface="Arial"/>
                <a:ea typeface="Arial"/>
                <a:cs typeface="Arial"/>
                <a:sym typeface="Arial"/>
              </a:defRPr>
            </a:lvl1pPr>
            <a:lvl2pPr lvl="1" algn="l" rtl="0">
              <a:spcBef>
                <a:spcPts val="0"/>
              </a:spcBef>
              <a:spcAft>
                <a:spcPts val="0"/>
              </a:spcAft>
              <a:buClr>
                <a:schemeClr val="dk2"/>
              </a:buClr>
              <a:buSzPts val="4800"/>
              <a:buFont typeface="Arial"/>
              <a:buNone/>
              <a:defRPr sz="4800" b="0" i="0" u="none" strike="noStrike" cap="none">
                <a:solidFill>
                  <a:schemeClr val="dk2"/>
                </a:solidFill>
                <a:latin typeface="Arial"/>
                <a:ea typeface="Arial"/>
                <a:cs typeface="Arial"/>
                <a:sym typeface="Arial"/>
              </a:defRPr>
            </a:lvl2pPr>
            <a:lvl3pPr lvl="2" algn="l" rtl="0">
              <a:spcBef>
                <a:spcPts val="0"/>
              </a:spcBef>
              <a:spcAft>
                <a:spcPts val="0"/>
              </a:spcAft>
              <a:buClr>
                <a:schemeClr val="dk2"/>
              </a:buClr>
              <a:buSzPts val="4800"/>
              <a:buFont typeface="Arial"/>
              <a:buNone/>
              <a:defRPr sz="4800" b="0" i="0" u="none" strike="noStrike" cap="none">
                <a:solidFill>
                  <a:schemeClr val="dk2"/>
                </a:solidFill>
                <a:latin typeface="Arial"/>
                <a:ea typeface="Arial"/>
                <a:cs typeface="Arial"/>
                <a:sym typeface="Arial"/>
              </a:defRPr>
            </a:lvl3pPr>
            <a:lvl4pPr lvl="3" algn="l" rtl="0">
              <a:spcBef>
                <a:spcPts val="0"/>
              </a:spcBef>
              <a:spcAft>
                <a:spcPts val="0"/>
              </a:spcAft>
              <a:buClr>
                <a:schemeClr val="dk2"/>
              </a:buClr>
              <a:buSzPts val="4800"/>
              <a:buFont typeface="Arial"/>
              <a:buNone/>
              <a:defRPr sz="4800" b="0" i="0" u="none" strike="noStrike" cap="none">
                <a:solidFill>
                  <a:schemeClr val="dk2"/>
                </a:solidFill>
                <a:latin typeface="Arial"/>
                <a:ea typeface="Arial"/>
                <a:cs typeface="Arial"/>
                <a:sym typeface="Arial"/>
              </a:defRPr>
            </a:lvl4pPr>
            <a:lvl5pPr lvl="4" algn="l" rtl="0">
              <a:spcBef>
                <a:spcPts val="0"/>
              </a:spcBef>
              <a:spcAft>
                <a:spcPts val="0"/>
              </a:spcAft>
              <a:buClr>
                <a:schemeClr val="dk2"/>
              </a:buClr>
              <a:buSzPts val="4800"/>
              <a:buFont typeface="Arial"/>
              <a:buNone/>
              <a:defRPr sz="4800" b="0" i="0" u="none" strike="noStrike" cap="none">
                <a:solidFill>
                  <a:schemeClr val="dk2"/>
                </a:solidFill>
                <a:latin typeface="Arial"/>
                <a:ea typeface="Arial"/>
                <a:cs typeface="Arial"/>
                <a:sym typeface="Arial"/>
              </a:defRPr>
            </a:lvl5pPr>
            <a:lvl6pPr lvl="5" algn="l" rtl="0">
              <a:spcBef>
                <a:spcPts val="0"/>
              </a:spcBef>
              <a:spcAft>
                <a:spcPts val="0"/>
              </a:spcAft>
              <a:buClr>
                <a:schemeClr val="dk2"/>
              </a:buClr>
              <a:buSzPts val="4800"/>
              <a:buFont typeface="Arial"/>
              <a:buNone/>
              <a:defRPr sz="4800" b="0" i="0" u="none" strike="noStrike" cap="none">
                <a:solidFill>
                  <a:schemeClr val="dk2"/>
                </a:solidFill>
                <a:latin typeface="Arial"/>
                <a:ea typeface="Arial"/>
                <a:cs typeface="Arial"/>
                <a:sym typeface="Arial"/>
              </a:defRPr>
            </a:lvl6pPr>
            <a:lvl7pPr lvl="6" algn="l" rtl="0">
              <a:spcBef>
                <a:spcPts val="0"/>
              </a:spcBef>
              <a:spcAft>
                <a:spcPts val="0"/>
              </a:spcAft>
              <a:buClr>
                <a:schemeClr val="dk2"/>
              </a:buClr>
              <a:buSzPts val="4800"/>
              <a:buFont typeface="Arial"/>
              <a:buNone/>
              <a:defRPr sz="4800" b="0" i="0" u="none" strike="noStrike" cap="none">
                <a:solidFill>
                  <a:schemeClr val="dk2"/>
                </a:solidFill>
                <a:latin typeface="Arial"/>
                <a:ea typeface="Arial"/>
                <a:cs typeface="Arial"/>
                <a:sym typeface="Arial"/>
              </a:defRPr>
            </a:lvl7pPr>
            <a:lvl8pPr lvl="7" algn="l" rtl="0">
              <a:spcBef>
                <a:spcPts val="0"/>
              </a:spcBef>
              <a:spcAft>
                <a:spcPts val="0"/>
              </a:spcAft>
              <a:buClr>
                <a:schemeClr val="dk2"/>
              </a:buClr>
              <a:buSzPts val="4800"/>
              <a:buFont typeface="Arial"/>
              <a:buNone/>
              <a:defRPr sz="4800" b="0" i="0" u="none" strike="noStrike" cap="none">
                <a:solidFill>
                  <a:schemeClr val="dk2"/>
                </a:solidFill>
                <a:latin typeface="Arial"/>
                <a:ea typeface="Arial"/>
                <a:cs typeface="Arial"/>
                <a:sym typeface="Arial"/>
              </a:defRPr>
            </a:lvl8pPr>
            <a:lvl9pPr lvl="8" algn="l" rtl="0">
              <a:spcBef>
                <a:spcPts val="0"/>
              </a:spcBef>
              <a:spcAft>
                <a:spcPts val="0"/>
              </a:spcAft>
              <a:buClr>
                <a:schemeClr val="dk2"/>
              </a:buClr>
              <a:buSzPts val="4800"/>
              <a:buFont typeface="Arial"/>
              <a:buNone/>
              <a:defRPr sz="4800" b="0" i="0" u="none" strike="noStrike" cap="none">
                <a:solidFill>
                  <a:schemeClr val="dk2"/>
                </a:solidFill>
                <a:latin typeface="Arial"/>
                <a:ea typeface="Arial"/>
                <a:cs typeface="Arial"/>
                <a:sym typeface="Arial"/>
              </a:defRPr>
            </a:lvl9pPr>
          </a:lstStyle>
          <a:p>
            <a:endParaRPr/>
          </a:p>
        </p:txBody>
      </p:sp>
      <p:cxnSp>
        <p:nvCxnSpPr>
          <p:cNvPr id="12" name="Shape 12"/>
          <p:cNvCxnSpPr/>
          <p:nvPr/>
        </p:nvCxnSpPr>
        <p:spPr>
          <a:xfrm>
            <a:off x="457200" y="548640"/>
            <a:ext cx="8229600" cy="0"/>
          </a:xfrm>
          <a:prstGeom prst="straightConnector1">
            <a:avLst/>
          </a:prstGeom>
          <a:noFill/>
          <a:ln w="57150" cap="flat" cmpd="sng">
            <a:solidFill>
              <a:schemeClr val="accent1"/>
            </a:solidFill>
            <a:prstDash val="solid"/>
            <a:round/>
            <a:headEnd type="none" w="med" len="med"/>
            <a:tailEnd type="none" w="med" len="med"/>
          </a:ln>
        </p:spPr>
      </p:cxnSp>
      <p:cxnSp>
        <p:nvCxnSpPr>
          <p:cNvPr id="13" name="Shape 13"/>
          <p:cNvCxnSpPr/>
          <p:nvPr/>
        </p:nvCxnSpPr>
        <p:spPr>
          <a:xfrm>
            <a:off x="457200" y="4844510"/>
            <a:ext cx="8229600" cy="0"/>
          </a:xfrm>
          <a:prstGeom prst="straightConnector1">
            <a:avLst/>
          </a:prstGeom>
          <a:noFill/>
          <a:ln w="57150" cap="flat" cmpd="sng">
            <a:solidFill>
              <a:schemeClr val="accent1"/>
            </a:solidFill>
            <a:prstDash val="solid"/>
            <a:round/>
            <a:headEnd type="none" w="med" len="med"/>
            <a:tailEnd type="none" w="med" len="med"/>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rtl="0">
              <a:spcBef>
                <a:spcPts val="0"/>
              </a:spcBef>
              <a:spcAft>
                <a:spcPts val="0"/>
              </a:spcAft>
              <a:buSzPts val="3600"/>
              <a:buNone/>
              <a:defRPr>
                <a:solidFill>
                  <a:srgbClr val="DA0002"/>
                </a:solidFill>
              </a:defRPr>
            </a:lvl1pPr>
            <a:lvl2pPr lvl="1" rtl="0">
              <a:spcBef>
                <a:spcPts val="0"/>
              </a:spcBef>
              <a:spcAft>
                <a:spcPts val="0"/>
              </a:spcAft>
              <a:buSzPts val="3600"/>
              <a:buNone/>
              <a:defRPr>
                <a:solidFill>
                  <a:srgbClr val="DA0002"/>
                </a:solidFill>
              </a:defRPr>
            </a:lvl2pPr>
            <a:lvl3pPr lvl="2" rtl="0">
              <a:spcBef>
                <a:spcPts val="0"/>
              </a:spcBef>
              <a:spcAft>
                <a:spcPts val="0"/>
              </a:spcAft>
              <a:buSzPts val="3600"/>
              <a:buNone/>
              <a:defRPr>
                <a:solidFill>
                  <a:srgbClr val="DA0002"/>
                </a:solidFill>
              </a:defRPr>
            </a:lvl3pPr>
            <a:lvl4pPr lvl="3" rtl="0">
              <a:spcBef>
                <a:spcPts val="0"/>
              </a:spcBef>
              <a:spcAft>
                <a:spcPts val="0"/>
              </a:spcAft>
              <a:buSzPts val="3600"/>
              <a:buNone/>
              <a:defRPr>
                <a:solidFill>
                  <a:srgbClr val="DA0002"/>
                </a:solidFill>
              </a:defRPr>
            </a:lvl4pPr>
            <a:lvl5pPr lvl="4" rtl="0">
              <a:spcBef>
                <a:spcPts val="0"/>
              </a:spcBef>
              <a:spcAft>
                <a:spcPts val="0"/>
              </a:spcAft>
              <a:buSzPts val="3600"/>
              <a:buNone/>
              <a:defRPr>
                <a:solidFill>
                  <a:srgbClr val="DA0002"/>
                </a:solidFill>
              </a:defRPr>
            </a:lvl5pPr>
            <a:lvl6pPr lvl="5" rtl="0">
              <a:spcBef>
                <a:spcPts val="0"/>
              </a:spcBef>
              <a:spcAft>
                <a:spcPts val="0"/>
              </a:spcAft>
              <a:buSzPts val="3600"/>
              <a:buNone/>
              <a:defRPr>
                <a:solidFill>
                  <a:srgbClr val="DA0002"/>
                </a:solidFill>
              </a:defRPr>
            </a:lvl6pPr>
            <a:lvl7pPr lvl="6" rtl="0">
              <a:spcBef>
                <a:spcPts val="0"/>
              </a:spcBef>
              <a:spcAft>
                <a:spcPts val="0"/>
              </a:spcAft>
              <a:buSzPts val="3600"/>
              <a:buNone/>
              <a:defRPr>
                <a:solidFill>
                  <a:srgbClr val="DA0002"/>
                </a:solidFill>
              </a:defRPr>
            </a:lvl7pPr>
            <a:lvl8pPr lvl="7" rtl="0">
              <a:spcBef>
                <a:spcPts val="0"/>
              </a:spcBef>
              <a:spcAft>
                <a:spcPts val="0"/>
              </a:spcAft>
              <a:buSzPts val="3600"/>
              <a:buNone/>
              <a:defRPr>
                <a:solidFill>
                  <a:srgbClr val="DA0002"/>
                </a:solidFill>
              </a:defRPr>
            </a:lvl8pPr>
            <a:lvl9pPr lvl="8" rtl="0">
              <a:spcBef>
                <a:spcPts val="0"/>
              </a:spcBef>
              <a:spcAft>
                <a:spcPts val="0"/>
              </a:spcAft>
              <a:buSzPts val="3600"/>
              <a:buNone/>
              <a:defRPr>
                <a:solidFill>
                  <a:srgbClr val="DA0002"/>
                </a:solidFill>
              </a:defRPr>
            </a:lvl9pPr>
          </a:lstStyle>
          <a:p>
            <a:endParaRPr/>
          </a:p>
        </p:txBody>
      </p:sp>
      <p:sp>
        <p:nvSpPr>
          <p:cNvPr id="16" name="Shape 16"/>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cxnSp>
        <p:nvCxnSpPr>
          <p:cNvPr id="17" name="Shape 17"/>
          <p:cNvCxnSpPr/>
          <p:nvPr/>
        </p:nvCxnSpPr>
        <p:spPr>
          <a:xfrm>
            <a:off x="457200" y="1524000"/>
            <a:ext cx="8229600" cy="0"/>
          </a:xfrm>
          <a:prstGeom prst="straightConnector1">
            <a:avLst/>
          </a:prstGeom>
          <a:noFill/>
          <a:ln w="50800" cap="flat" cmpd="sng">
            <a:solidFill>
              <a:srgbClr val="DA0002"/>
            </a:solidFill>
            <a:prstDash val="solid"/>
            <a:round/>
            <a:headEnd type="none" w="med" len="med"/>
            <a:tailEnd type="none" w="med" len="med"/>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rtl="0">
              <a:spcBef>
                <a:spcPts val="0"/>
              </a:spcBef>
              <a:spcAft>
                <a:spcPts val="0"/>
              </a:spcAft>
              <a:buSzPts val="3600"/>
              <a:buNone/>
              <a:defRPr>
                <a:solidFill>
                  <a:srgbClr val="DA0002"/>
                </a:solidFill>
              </a:defRPr>
            </a:lvl1pPr>
            <a:lvl2pPr lvl="1" rtl="0">
              <a:spcBef>
                <a:spcPts val="0"/>
              </a:spcBef>
              <a:spcAft>
                <a:spcPts val="0"/>
              </a:spcAft>
              <a:buSzPts val="3600"/>
              <a:buNone/>
              <a:defRPr>
                <a:solidFill>
                  <a:srgbClr val="DA0002"/>
                </a:solidFill>
              </a:defRPr>
            </a:lvl2pPr>
            <a:lvl3pPr lvl="2" rtl="0">
              <a:spcBef>
                <a:spcPts val="0"/>
              </a:spcBef>
              <a:spcAft>
                <a:spcPts val="0"/>
              </a:spcAft>
              <a:buSzPts val="3600"/>
              <a:buNone/>
              <a:defRPr>
                <a:solidFill>
                  <a:srgbClr val="DA0002"/>
                </a:solidFill>
              </a:defRPr>
            </a:lvl3pPr>
            <a:lvl4pPr lvl="3" rtl="0">
              <a:spcBef>
                <a:spcPts val="0"/>
              </a:spcBef>
              <a:spcAft>
                <a:spcPts val="0"/>
              </a:spcAft>
              <a:buSzPts val="3600"/>
              <a:buNone/>
              <a:defRPr>
                <a:solidFill>
                  <a:srgbClr val="DA0002"/>
                </a:solidFill>
              </a:defRPr>
            </a:lvl4pPr>
            <a:lvl5pPr lvl="4" rtl="0">
              <a:spcBef>
                <a:spcPts val="0"/>
              </a:spcBef>
              <a:spcAft>
                <a:spcPts val="0"/>
              </a:spcAft>
              <a:buSzPts val="3600"/>
              <a:buNone/>
              <a:defRPr>
                <a:solidFill>
                  <a:srgbClr val="DA0002"/>
                </a:solidFill>
              </a:defRPr>
            </a:lvl5pPr>
            <a:lvl6pPr lvl="5" rtl="0">
              <a:spcBef>
                <a:spcPts val="0"/>
              </a:spcBef>
              <a:spcAft>
                <a:spcPts val="0"/>
              </a:spcAft>
              <a:buSzPts val="3600"/>
              <a:buNone/>
              <a:defRPr>
                <a:solidFill>
                  <a:srgbClr val="DA0002"/>
                </a:solidFill>
              </a:defRPr>
            </a:lvl6pPr>
            <a:lvl7pPr lvl="6" rtl="0">
              <a:spcBef>
                <a:spcPts val="0"/>
              </a:spcBef>
              <a:spcAft>
                <a:spcPts val="0"/>
              </a:spcAft>
              <a:buSzPts val="3600"/>
              <a:buNone/>
              <a:defRPr>
                <a:solidFill>
                  <a:srgbClr val="DA0002"/>
                </a:solidFill>
              </a:defRPr>
            </a:lvl7pPr>
            <a:lvl8pPr lvl="7" rtl="0">
              <a:spcBef>
                <a:spcPts val="0"/>
              </a:spcBef>
              <a:spcAft>
                <a:spcPts val="0"/>
              </a:spcAft>
              <a:buSzPts val="3600"/>
              <a:buNone/>
              <a:defRPr>
                <a:solidFill>
                  <a:srgbClr val="DA0002"/>
                </a:solidFill>
              </a:defRPr>
            </a:lvl8pPr>
            <a:lvl9pPr lvl="8" rtl="0">
              <a:spcBef>
                <a:spcPts val="0"/>
              </a:spcBef>
              <a:spcAft>
                <a:spcPts val="0"/>
              </a:spcAft>
              <a:buSzPts val="3600"/>
              <a:buNone/>
              <a:defRPr>
                <a:solidFill>
                  <a:srgbClr val="DA0002"/>
                </a:solidFill>
              </a:defRPr>
            </a:lvl9pPr>
          </a:lstStyle>
          <a:p>
            <a:endParaRPr/>
          </a:p>
        </p:txBody>
      </p:sp>
      <p:sp>
        <p:nvSpPr>
          <p:cNvPr id="20" name="Shape 20"/>
          <p:cNvSpPr txBox="1">
            <a:spLocks noGrp="1"/>
          </p:cNvSpPr>
          <p:nvPr>
            <p:ph type="body" idx="1"/>
          </p:nvPr>
        </p:nvSpPr>
        <p:spPr>
          <a:xfrm>
            <a:off x="457200"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21" name="Shape 21"/>
          <p:cNvSpPr txBox="1">
            <a:spLocks noGrp="1"/>
          </p:cNvSpPr>
          <p:nvPr>
            <p:ph type="body" idx="2"/>
          </p:nvPr>
        </p:nvSpPr>
        <p:spPr>
          <a:xfrm>
            <a:off x="4692274"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cxnSp>
        <p:nvCxnSpPr>
          <p:cNvPr id="22" name="Shape 22"/>
          <p:cNvCxnSpPr/>
          <p:nvPr/>
        </p:nvCxnSpPr>
        <p:spPr>
          <a:xfrm>
            <a:off x="457200" y="1524000"/>
            <a:ext cx="8229600" cy="0"/>
          </a:xfrm>
          <a:prstGeom prst="straightConnector1">
            <a:avLst/>
          </a:prstGeom>
          <a:noFill/>
          <a:ln w="50800" cap="flat" cmpd="sng">
            <a:solidFill>
              <a:srgbClr val="DA0002"/>
            </a:solidFill>
            <a:prstDash val="solid"/>
            <a:round/>
            <a:headEnd type="none" w="med" len="med"/>
            <a:tailEnd type="none" w="med" len="med"/>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rtl="0">
              <a:spcBef>
                <a:spcPts val="0"/>
              </a:spcBef>
              <a:spcAft>
                <a:spcPts val="0"/>
              </a:spcAft>
              <a:buSzPts val="3600"/>
              <a:buNone/>
              <a:defRPr>
                <a:solidFill>
                  <a:schemeClr val="accent1"/>
                </a:solidFill>
              </a:defRPr>
            </a:lvl1pPr>
            <a:lvl2pPr lvl="1" rtl="0">
              <a:spcBef>
                <a:spcPts val="0"/>
              </a:spcBef>
              <a:spcAft>
                <a:spcPts val="0"/>
              </a:spcAft>
              <a:buSzPts val="3600"/>
              <a:buNone/>
              <a:defRPr>
                <a:solidFill>
                  <a:schemeClr val="accent1"/>
                </a:solidFill>
              </a:defRPr>
            </a:lvl2pPr>
            <a:lvl3pPr lvl="2" rtl="0">
              <a:spcBef>
                <a:spcPts val="0"/>
              </a:spcBef>
              <a:spcAft>
                <a:spcPts val="0"/>
              </a:spcAft>
              <a:buSzPts val="3600"/>
              <a:buNone/>
              <a:defRPr>
                <a:solidFill>
                  <a:schemeClr val="accent1"/>
                </a:solidFill>
              </a:defRPr>
            </a:lvl3pPr>
            <a:lvl4pPr lvl="3" rtl="0">
              <a:spcBef>
                <a:spcPts val="0"/>
              </a:spcBef>
              <a:spcAft>
                <a:spcPts val="0"/>
              </a:spcAft>
              <a:buSzPts val="3600"/>
              <a:buNone/>
              <a:defRPr>
                <a:solidFill>
                  <a:schemeClr val="accent1"/>
                </a:solidFill>
              </a:defRPr>
            </a:lvl4pPr>
            <a:lvl5pPr lvl="4" rtl="0">
              <a:spcBef>
                <a:spcPts val="0"/>
              </a:spcBef>
              <a:spcAft>
                <a:spcPts val="0"/>
              </a:spcAft>
              <a:buSzPts val="3600"/>
              <a:buNone/>
              <a:defRPr>
                <a:solidFill>
                  <a:schemeClr val="accent1"/>
                </a:solidFill>
              </a:defRPr>
            </a:lvl5pPr>
            <a:lvl6pPr lvl="5" rtl="0">
              <a:spcBef>
                <a:spcPts val="0"/>
              </a:spcBef>
              <a:spcAft>
                <a:spcPts val="0"/>
              </a:spcAft>
              <a:buSzPts val="3600"/>
              <a:buNone/>
              <a:defRPr>
                <a:solidFill>
                  <a:schemeClr val="accent1"/>
                </a:solidFill>
              </a:defRPr>
            </a:lvl6pPr>
            <a:lvl7pPr lvl="6" rtl="0">
              <a:spcBef>
                <a:spcPts val="0"/>
              </a:spcBef>
              <a:spcAft>
                <a:spcPts val="0"/>
              </a:spcAft>
              <a:buSzPts val="3600"/>
              <a:buNone/>
              <a:defRPr>
                <a:solidFill>
                  <a:schemeClr val="accent1"/>
                </a:solidFill>
              </a:defRPr>
            </a:lvl7pPr>
            <a:lvl8pPr lvl="7" rtl="0">
              <a:spcBef>
                <a:spcPts val="0"/>
              </a:spcBef>
              <a:spcAft>
                <a:spcPts val="0"/>
              </a:spcAft>
              <a:buSzPts val="3600"/>
              <a:buNone/>
              <a:defRPr>
                <a:solidFill>
                  <a:schemeClr val="accent1"/>
                </a:solidFill>
              </a:defRPr>
            </a:lvl8pPr>
            <a:lvl9pPr lvl="8" rtl="0">
              <a:spcBef>
                <a:spcPts val="0"/>
              </a:spcBef>
              <a:spcAft>
                <a:spcPts val="0"/>
              </a:spcAft>
              <a:buSzPts val="3600"/>
              <a:buNone/>
              <a:defRPr>
                <a:solidFill>
                  <a:schemeClr val="accent1"/>
                </a:solidFill>
              </a:defRPr>
            </a:lvl9pPr>
          </a:lstStyle>
          <a:p>
            <a:endParaRPr/>
          </a:p>
        </p:txBody>
      </p:sp>
      <p:cxnSp>
        <p:nvCxnSpPr>
          <p:cNvPr id="25" name="Shape 25"/>
          <p:cNvCxnSpPr/>
          <p:nvPr/>
        </p:nvCxnSpPr>
        <p:spPr>
          <a:xfrm>
            <a:off x="457200" y="1524000"/>
            <a:ext cx="8229600" cy="0"/>
          </a:xfrm>
          <a:prstGeom prst="straightConnector1">
            <a:avLst/>
          </a:prstGeom>
          <a:noFill/>
          <a:ln w="50800" cap="flat" cmpd="sng">
            <a:solidFill>
              <a:schemeClr val="accent1"/>
            </a:solidFill>
            <a:prstDash val="solid"/>
            <a:round/>
            <a:headEnd type="none" w="med" len="med"/>
            <a:tailEnd type="none" w="med" len="med"/>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6"/>
        <p:cNvGrpSpPr/>
        <p:nvPr/>
      </p:nvGrpSpPr>
      <p:grpSpPr>
        <a:xfrm>
          <a:off x="0" y="0"/>
          <a:ext cx="0" cy="0"/>
          <a:chOff x="0" y="0"/>
          <a:chExt cx="0" cy="0"/>
        </a:xfrm>
      </p:grpSpPr>
      <p:sp>
        <p:nvSpPr>
          <p:cNvPr id="27" name="Shape 27"/>
          <p:cNvSpPr txBox="1">
            <a:spLocks noGrp="1"/>
          </p:cNvSpPr>
          <p:nvPr>
            <p:ph type="body" idx="1"/>
          </p:nvPr>
        </p:nvSpPr>
        <p:spPr>
          <a:xfrm>
            <a:off x="457200" y="5875079"/>
            <a:ext cx="8229600" cy="692700"/>
          </a:xfrm>
          <a:prstGeom prst="rect">
            <a:avLst/>
          </a:prstGeom>
          <a:noFill/>
          <a:ln>
            <a:noFill/>
          </a:ln>
        </p:spPr>
        <p:txBody>
          <a:bodyPr spcFirstLastPara="1" wrap="square" lIns="91425" tIns="91425" rIns="91425" bIns="91425" anchor="t" anchorCtr="0"/>
          <a:lstStyle>
            <a:lvl1pPr marL="457200" lvl="0" indent="-342900" algn="ctr" rtl="0">
              <a:lnSpc>
                <a:spcPct val="100000"/>
              </a:lnSpc>
              <a:spcBef>
                <a:spcPts val="0"/>
              </a:spcBef>
              <a:spcAft>
                <a:spcPts val="0"/>
              </a:spcAft>
              <a:buClr>
                <a:schemeClr val="dk1"/>
              </a:buClr>
              <a:buSzPts val="1800"/>
              <a:buFont typeface="Arial"/>
              <a:buChar char="●"/>
              <a:defRPr sz="1800">
                <a:solidFill>
                  <a:schemeClr val="dk1"/>
                </a:solidFill>
              </a:defRPr>
            </a:lvl1pPr>
            <a:lvl2pPr marL="914400" lvl="1" indent="-342900" algn="ctr" rtl="0">
              <a:lnSpc>
                <a:spcPct val="100000"/>
              </a:lnSpc>
              <a:spcBef>
                <a:spcPts val="0"/>
              </a:spcBef>
              <a:spcAft>
                <a:spcPts val="0"/>
              </a:spcAft>
              <a:buClr>
                <a:schemeClr val="dk1"/>
              </a:buClr>
              <a:buSzPts val="1800"/>
              <a:buFont typeface="Arial"/>
              <a:buChar char="○"/>
              <a:defRPr sz="1800">
                <a:solidFill>
                  <a:schemeClr val="dk1"/>
                </a:solidFill>
              </a:defRPr>
            </a:lvl2pPr>
            <a:lvl3pPr marL="1371600" lvl="2" indent="-342900" algn="ctr" rtl="0">
              <a:lnSpc>
                <a:spcPct val="100000"/>
              </a:lnSpc>
              <a:spcBef>
                <a:spcPts val="0"/>
              </a:spcBef>
              <a:spcAft>
                <a:spcPts val="0"/>
              </a:spcAft>
              <a:buClr>
                <a:schemeClr val="dk1"/>
              </a:buClr>
              <a:buSzPts val="1800"/>
              <a:buFont typeface="Arial"/>
              <a:buChar char="■"/>
              <a:defRPr sz="1800">
                <a:solidFill>
                  <a:schemeClr val="dk1"/>
                </a:solidFill>
              </a:defRPr>
            </a:lvl3pPr>
            <a:lvl4pPr marL="1828800" lvl="3" indent="-342900" algn="ctr" rtl="0">
              <a:lnSpc>
                <a:spcPct val="100000"/>
              </a:lnSpc>
              <a:spcBef>
                <a:spcPts val="0"/>
              </a:spcBef>
              <a:spcAft>
                <a:spcPts val="0"/>
              </a:spcAft>
              <a:buClr>
                <a:schemeClr val="dk1"/>
              </a:buClr>
              <a:buSzPts val="1800"/>
              <a:buFont typeface="Arial"/>
              <a:buChar char="●"/>
              <a:defRPr sz="1800">
                <a:solidFill>
                  <a:schemeClr val="dk1"/>
                </a:solidFill>
              </a:defRPr>
            </a:lvl4pPr>
            <a:lvl5pPr marL="2286000" lvl="4" indent="-342900" algn="ctr" rtl="0">
              <a:lnSpc>
                <a:spcPct val="100000"/>
              </a:lnSpc>
              <a:spcBef>
                <a:spcPts val="0"/>
              </a:spcBef>
              <a:spcAft>
                <a:spcPts val="0"/>
              </a:spcAft>
              <a:buClr>
                <a:schemeClr val="dk1"/>
              </a:buClr>
              <a:buSzPts val="1800"/>
              <a:buFont typeface="Arial"/>
              <a:buChar char="○"/>
              <a:defRPr sz="1800">
                <a:solidFill>
                  <a:schemeClr val="dk1"/>
                </a:solidFill>
              </a:defRPr>
            </a:lvl5pPr>
            <a:lvl6pPr marL="2743200" lvl="5" indent="-342900" algn="ctr" rtl="0">
              <a:lnSpc>
                <a:spcPct val="100000"/>
              </a:lnSpc>
              <a:spcBef>
                <a:spcPts val="0"/>
              </a:spcBef>
              <a:spcAft>
                <a:spcPts val="0"/>
              </a:spcAft>
              <a:buClr>
                <a:schemeClr val="dk1"/>
              </a:buClr>
              <a:buSzPts val="1800"/>
              <a:buFont typeface="Arial"/>
              <a:buChar char="■"/>
              <a:defRPr sz="1800">
                <a:solidFill>
                  <a:schemeClr val="dk1"/>
                </a:solidFill>
              </a:defRPr>
            </a:lvl6pPr>
            <a:lvl7pPr marL="3200400" lvl="6" indent="-342900" algn="ctr" rtl="0">
              <a:lnSpc>
                <a:spcPct val="100000"/>
              </a:lnSpc>
              <a:spcBef>
                <a:spcPts val="0"/>
              </a:spcBef>
              <a:spcAft>
                <a:spcPts val="0"/>
              </a:spcAft>
              <a:buClr>
                <a:schemeClr val="dk1"/>
              </a:buClr>
              <a:buSzPts val="1800"/>
              <a:buFont typeface="Arial"/>
              <a:buChar char="●"/>
              <a:defRPr sz="1800">
                <a:solidFill>
                  <a:schemeClr val="dk1"/>
                </a:solidFill>
              </a:defRPr>
            </a:lvl7pPr>
            <a:lvl8pPr marL="3657600" lvl="7" indent="-342900" algn="ctr" rtl="0">
              <a:lnSpc>
                <a:spcPct val="100000"/>
              </a:lnSpc>
              <a:spcBef>
                <a:spcPts val="0"/>
              </a:spcBef>
              <a:spcAft>
                <a:spcPts val="0"/>
              </a:spcAft>
              <a:buClr>
                <a:schemeClr val="dk1"/>
              </a:buClr>
              <a:buSzPts val="1800"/>
              <a:buFont typeface="Arial"/>
              <a:buChar char="○"/>
              <a:defRPr sz="1800">
                <a:solidFill>
                  <a:schemeClr val="dk1"/>
                </a:solidFill>
              </a:defRPr>
            </a:lvl8pPr>
            <a:lvl9pPr marL="4114800" lvl="8" indent="-342900" algn="ctr" rtl="0">
              <a:lnSpc>
                <a:spcPct val="100000"/>
              </a:lnSpc>
              <a:spcBef>
                <a:spcPts val="0"/>
              </a:spcBef>
              <a:spcAft>
                <a:spcPts val="0"/>
              </a:spcAft>
              <a:buClr>
                <a:schemeClr val="dk1"/>
              </a:buClr>
              <a:buSzPts val="1800"/>
              <a:buFont typeface="Arial"/>
              <a:buChar char="■"/>
              <a:defRPr sz="1800">
                <a:solidFill>
                  <a:schemeClr val="dk1"/>
                </a:solidFill>
              </a:defRPr>
            </a:lvl9pPr>
          </a:lstStyle>
          <a:p>
            <a:endParaRPr/>
          </a:p>
        </p:txBody>
      </p:sp>
      <p:cxnSp>
        <p:nvCxnSpPr>
          <p:cNvPr id="28" name="Shape 28"/>
          <p:cNvCxnSpPr/>
          <p:nvPr/>
        </p:nvCxnSpPr>
        <p:spPr>
          <a:xfrm>
            <a:off x="457200" y="5757014"/>
            <a:ext cx="8229600" cy="0"/>
          </a:xfrm>
          <a:prstGeom prst="straightConnector1">
            <a:avLst/>
          </a:prstGeom>
          <a:noFill/>
          <a:ln w="50800" cap="flat" cmpd="sng">
            <a:solidFill>
              <a:schemeClr val="lt2"/>
            </a:solidFill>
            <a:prstDash val="solid"/>
            <a:round/>
            <a:headEnd type="none" w="med" len="med"/>
            <a:tailEnd type="none" w="med" len="med"/>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9"/>
        <p:cNvGrpSpPr/>
        <p:nvPr/>
      </p:nvGrpSpPr>
      <p:grpSpPr>
        <a:xfrm>
          <a:off x="0" y="0"/>
          <a:ext cx="0" cy="0"/>
          <a:chOff x="0" y="0"/>
          <a:chExt cx="0" cy="0"/>
        </a:xfrm>
      </p:grpSpPr>
      <p:cxnSp>
        <p:nvCxnSpPr>
          <p:cNvPr id="30" name="Shape 30"/>
          <p:cNvCxnSpPr/>
          <p:nvPr/>
        </p:nvCxnSpPr>
        <p:spPr>
          <a:xfrm>
            <a:off x="457200" y="150852"/>
            <a:ext cx="8229600" cy="0"/>
          </a:xfrm>
          <a:prstGeom prst="straightConnector1">
            <a:avLst/>
          </a:prstGeom>
          <a:noFill/>
          <a:ln w="50800" cap="flat" cmpd="sng">
            <a:solidFill>
              <a:schemeClr val="lt2"/>
            </a:solidFill>
            <a:prstDash val="solid"/>
            <a:round/>
            <a:headEnd type="none" w="med" len="med"/>
            <a:tailEnd type="none" w="med" len="med"/>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722313" y="4406900"/>
            <a:ext cx="7772400" cy="1362000"/>
          </a:xfrm>
          <a:prstGeom prst="rect">
            <a:avLst/>
          </a:prstGeom>
          <a:noFill/>
          <a:ln>
            <a:noFill/>
          </a:ln>
        </p:spPr>
        <p:txBody>
          <a:bodyPr spcFirstLastPara="1" wrap="square" lIns="91425" tIns="91425" rIns="91425" bIns="91425" anchor="t" anchorCtr="0"/>
          <a:lstStyle>
            <a:lvl1pPr lvl="0" algn="l" rtl="0">
              <a:spcBef>
                <a:spcPts val="0"/>
              </a:spcBef>
              <a:spcAft>
                <a:spcPts val="0"/>
              </a:spcAft>
              <a:buSzPts val="3600"/>
              <a:buNone/>
              <a:defRPr sz="4000" b="1" cap="small"/>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33" name="Shape 33"/>
          <p:cNvSpPr txBox="1">
            <a:spLocks noGrp="1"/>
          </p:cNvSpPr>
          <p:nvPr>
            <p:ph type="body" idx="1"/>
          </p:nvPr>
        </p:nvSpPr>
        <p:spPr>
          <a:xfrm>
            <a:off x="722313" y="2906713"/>
            <a:ext cx="7772400" cy="1500300"/>
          </a:xfrm>
          <a:prstGeom prst="rect">
            <a:avLst/>
          </a:prstGeom>
          <a:noFill/>
          <a:ln>
            <a:noFill/>
          </a:ln>
        </p:spPr>
        <p:txBody>
          <a:bodyPr spcFirstLastPara="1" wrap="square" lIns="91425" tIns="91425" rIns="91425" bIns="91425" anchor="b" anchorCtr="0"/>
          <a:lstStyle>
            <a:lvl1pPr marL="457200" lvl="0" indent="-228600" rtl="0">
              <a:spcBef>
                <a:spcPts val="600"/>
              </a:spcBef>
              <a:spcAft>
                <a:spcPts val="0"/>
              </a:spcAft>
              <a:buSzPts val="3000"/>
              <a:buFont typeface="Arial"/>
              <a:buNone/>
              <a:defRPr sz="2000"/>
            </a:lvl1pPr>
            <a:lvl2pPr marL="914400" lvl="1" indent="-228600" rtl="0">
              <a:spcBef>
                <a:spcPts val="0"/>
              </a:spcBef>
              <a:spcAft>
                <a:spcPts val="0"/>
              </a:spcAft>
              <a:buSzPts val="2400"/>
              <a:buFont typeface="Arial"/>
              <a:buNone/>
              <a:defRPr sz="1800"/>
            </a:lvl2pPr>
            <a:lvl3pPr marL="1371600" lvl="2" indent="-228600" rtl="0">
              <a:spcBef>
                <a:spcPts val="0"/>
              </a:spcBef>
              <a:spcAft>
                <a:spcPts val="0"/>
              </a:spcAft>
              <a:buSzPts val="2400"/>
              <a:buFont typeface="Arial"/>
              <a:buNone/>
              <a:defRPr sz="1600"/>
            </a:lvl3pPr>
            <a:lvl4pPr marL="1828800" lvl="3" indent="-228600" rtl="0">
              <a:spcBef>
                <a:spcPts val="0"/>
              </a:spcBef>
              <a:spcAft>
                <a:spcPts val="0"/>
              </a:spcAft>
              <a:buSzPts val="1800"/>
              <a:buFont typeface="Arial"/>
              <a:buNone/>
              <a:defRPr sz="1400"/>
            </a:lvl4pPr>
            <a:lvl5pPr marL="2286000" lvl="4" indent="-228600" rtl="0">
              <a:spcBef>
                <a:spcPts val="0"/>
              </a:spcBef>
              <a:spcAft>
                <a:spcPts val="0"/>
              </a:spcAft>
              <a:buSzPts val="1800"/>
              <a:buFont typeface="Arial"/>
              <a:buNone/>
              <a:defRPr sz="1400"/>
            </a:lvl5pPr>
            <a:lvl6pPr marL="2743200" lvl="5" indent="-228600" rtl="0">
              <a:spcBef>
                <a:spcPts val="0"/>
              </a:spcBef>
              <a:spcAft>
                <a:spcPts val="0"/>
              </a:spcAft>
              <a:buSzPts val="1800"/>
              <a:buFont typeface="Arial"/>
              <a:buNone/>
              <a:defRPr sz="1400"/>
            </a:lvl6pPr>
            <a:lvl7pPr marL="3200400" lvl="6" indent="-228600" rtl="0">
              <a:spcBef>
                <a:spcPts val="0"/>
              </a:spcBef>
              <a:spcAft>
                <a:spcPts val="0"/>
              </a:spcAft>
              <a:buSzPts val="1800"/>
              <a:buFont typeface="Arial"/>
              <a:buNone/>
              <a:defRPr sz="1400"/>
            </a:lvl7pPr>
            <a:lvl8pPr marL="3657600" lvl="7" indent="-228600" rtl="0">
              <a:spcBef>
                <a:spcPts val="0"/>
              </a:spcBef>
              <a:spcAft>
                <a:spcPts val="0"/>
              </a:spcAft>
              <a:buSzPts val="1800"/>
              <a:buFont typeface="Arial"/>
              <a:buNone/>
              <a:defRPr sz="1400"/>
            </a:lvl8pPr>
            <a:lvl9pPr marL="4114800" lvl="8" indent="-228600" rtl="0">
              <a:spcBef>
                <a:spcPts val="0"/>
              </a:spcBef>
              <a:spcAft>
                <a:spcPts val="0"/>
              </a:spcAft>
              <a:buSzPts val="1800"/>
              <a:buFont typeface="Arial"/>
              <a:buNone/>
              <a:defRPr sz="14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Clr>
                <a:schemeClr val="accent1"/>
              </a:buClr>
              <a:buSzPts val="3600"/>
              <a:buFont typeface="Arial"/>
              <a:buNone/>
              <a:defRPr sz="3600" b="1" i="0" u="none" strike="noStrike" cap="none">
                <a:solidFill>
                  <a:schemeClr val="accent1"/>
                </a:solidFill>
                <a:latin typeface="Arial"/>
                <a:ea typeface="Arial"/>
                <a:cs typeface="Arial"/>
                <a:sym typeface="Arial"/>
              </a:defRPr>
            </a:lvl1pPr>
            <a:lvl2pPr lvl="1" algn="l" rtl="0">
              <a:spcBef>
                <a:spcPts val="0"/>
              </a:spcBef>
              <a:spcAft>
                <a:spcPts val="0"/>
              </a:spcAft>
              <a:buClr>
                <a:schemeClr val="accent1"/>
              </a:buClr>
              <a:buSzPts val="3600"/>
              <a:buFont typeface="Arial"/>
              <a:buNone/>
              <a:defRPr sz="3600" b="1" i="0" u="none" strike="noStrike" cap="none">
                <a:solidFill>
                  <a:schemeClr val="accent1"/>
                </a:solidFill>
                <a:latin typeface="Arial"/>
                <a:ea typeface="Arial"/>
                <a:cs typeface="Arial"/>
                <a:sym typeface="Arial"/>
              </a:defRPr>
            </a:lvl2pPr>
            <a:lvl3pPr lvl="2" algn="l" rtl="0">
              <a:spcBef>
                <a:spcPts val="0"/>
              </a:spcBef>
              <a:spcAft>
                <a:spcPts val="0"/>
              </a:spcAft>
              <a:buClr>
                <a:schemeClr val="accent1"/>
              </a:buClr>
              <a:buSzPts val="3600"/>
              <a:buFont typeface="Arial"/>
              <a:buNone/>
              <a:defRPr sz="3600" b="1" i="0" u="none" strike="noStrike" cap="none">
                <a:solidFill>
                  <a:schemeClr val="accent1"/>
                </a:solidFill>
                <a:latin typeface="Arial"/>
                <a:ea typeface="Arial"/>
                <a:cs typeface="Arial"/>
                <a:sym typeface="Arial"/>
              </a:defRPr>
            </a:lvl3pPr>
            <a:lvl4pPr lvl="3" algn="l" rtl="0">
              <a:spcBef>
                <a:spcPts val="0"/>
              </a:spcBef>
              <a:spcAft>
                <a:spcPts val="0"/>
              </a:spcAft>
              <a:buClr>
                <a:schemeClr val="accent1"/>
              </a:buClr>
              <a:buSzPts val="3600"/>
              <a:buFont typeface="Arial"/>
              <a:buNone/>
              <a:defRPr sz="3600" b="1" i="0" u="none" strike="noStrike" cap="none">
                <a:solidFill>
                  <a:schemeClr val="accent1"/>
                </a:solidFill>
                <a:latin typeface="Arial"/>
                <a:ea typeface="Arial"/>
                <a:cs typeface="Arial"/>
                <a:sym typeface="Arial"/>
              </a:defRPr>
            </a:lvl4pPr>
            <a:lvl5pPr lvl="4" algn="l" rtl="0">
              <a:spcBef>
                <a:spcPts val="0"/>
              </a:spcBef>
              <a:spcAft>
                <a:spcPts val="0"/>
              </a:spcAft>
              <a:buClr>
                <a:schemeClr val="accent1"/>
              </a:buClr>
              <a:buSzPts val="3600"/>
              <a:buFont typeface="Arial"/>
              <a:buNone/>
              <a:defRPr sz="3600" b="1" i="0" u="none" strike="noStrike" cap="none">
                <a:solidFill>
                  <a:schemeClr val="accent1"/>
                </a:solidFill>
                <a:latin typeface="Arial"/>
                <a:ea typeface="Arial"/>
                <a:cs typeface="Arial"/>
                <a:sym typeface="Arial"/>
              </a:defRPr>
            </a:lvl5pPr>
            <a:lvl6pPr lvl="5" algn="l" rtl="0">
              <a:spcBef>
                <a:spcPts val="0"/>
              </a:spcBef>
              <a:spcAft>
                <a:spcPts val="0"/>
              </a:spcAft>
              <a:buClr>
                <a:schemeClr val="accent1"/>
              </a:buClr>
              <a:buSzPts val="3600"/>
              <a:buFont typeface="Arial"/>
              <a:buNone/>
              <a:defRPr sz="3600" b="1" i="0" u="none" strike="noStrike" cap="none">
                <a:solidFill>
                  <a:schemeClr val="accent1"/>
                </a:solidFill>
                <a:latin typeface="Arial"/>
                <a:ea typeface="Arial"/>
                <a:cs typeface="Arial"/>
                <a:sym typeface="Arial"/>
              </a:defRPr>
            </a:lvl6pPr>
            <a:lvl7pPr lvl="6" algn="l" rtl="0">
              <a:spcBef>
                <a:spcPts val="0"/>
              </a:spcBef>
              <a:spcAft>
                <a:spcPts val="0"/>
              </a:spcAft>
              <a:buClr>
                <a:schemeClr val="accent1"/>
              </a:buClr>
              <a:buSzPts val="3600"/>
              <a:buFont typeface="Arial"/>
              <a:buNone/>
              <a:defRPr sz="3600" b="1" i="0" u="none" strike="noStrike" cap="none">
                <a:solidFill>
                  <a:schemeClr val="accent1"/>
                </a:solidFill>
                <a:latin typeface="Arial"/>
                <a:ea typeface="Arial"/>
                <a:cs typeface="Arial"/>
                <a:sym typeface="Arial"/>
              </a:defRPr>
            </a:lvl7pPr>
            <a:lvl8pPr lvl="7" algn="l" rtl="0">
              <a:spcBef>
                <a:spcPts val="0"/>
              </a:spcBef>
              <a:spcAft>
                <a:spcPts val="0"/>
              </a:spcAft>
              <a:buClr>
                <a:schemeClr val="accent1"/>
              </a:buClr>
              <a:buSzPts val="3600"/>
              <a:buFont typeface="Arial"/>
              <a:buNone/>
              <a:defRPr sz="3600" b="1" i="0" u="none" strike="noStrike" cap="none">
                <a:solidFill>
                  <a:schemeClr val="accent1"/>
                </a:solidFill>
                <a:latin typeface="Arial"/>
                <a:ea typeface="Arial"/>
                <a:cs typeface="Arial"/>
                <a:sym typeface="Arial"/>
              </a:defRPr>
            </a:lvl8pPr>
            <a:lvl9pPr lvl="8" algn="l" rtl="0">
              <a:spcBef>
                <a:spcPts val="0"/>
              </a:spcBef>
              <a:spcAft>
                <a:spcPts val="0"/>
              </a:spcAft>
              <a:buClr>
                <a:schemeClr val="accent1"/>
              </a:buClr>
              <a:buSzPts val="3600"/>
              <a:buFont typeface="Arial"/>
              <a:buNone/>
              <a:defRPr sz="3600" b="1" i="0" u="none" strike="noStrike" cap="none">
                <a:solidFill>
                  <a:schemeClr val="accent1"/>
                </a:solidFill>
                <a:latin typeface="Arial"/>
                <a:ea typeface="Arial"/>
                <a:cs typeface="Arial"/>
                <a:sym typeface="Arial"/>
              </a:defRPr>
            </a:lvl9pPr>
          </a:lstStyle>
          <a:p>
            <a:endParaRPr/>
          </a:p>
        </p:txBody>
      </p:sp>
      <p:sp>
        <p:nvSpPr>
          <p:cNvPr id="7" name="Shape 7"/>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algn="l" rtl="0">
              <a:spcBef>
                <a:spcPts val="600"/>
              </a:spcBef>
              <a:spcAft>
                <a:spcPts val="0"/>
              </a:spcAft>
              <a:buClr>
                <a:schemeClr val="dk1"/>
              </a:buClr>
              <a:buSzPts val="3000"/>
              <a:buFont typeface="Arial"/>
              <a:buChar char="●"/>
              <a:defRPr sz="3000" b="0" i="0" u="none" strike="noStrike" cap="none">
                <a:solidFill>
                  <a:schemeClr val="dk1"/>
                </a:solidFill>
                <a:latin typeface="Arial"/>
                <a:ea typeface="Arial"/>
                <a:cs typeface="Arial"/>
                <a:sym typeface="Arial"/>
              </a:defRPr>
            </a:lvl1pPr>
            <a:lvl2pPr marL="914400" lvl="1" indent="-381000" algn="l" rtl="0">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lvl="2" indent="-381000" algn="l" rtl="0">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lvl="3"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lvl="4"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lvl="5"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lvl="6"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lvl="7"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lvl="8"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cxnSp>
        <p:nvCxnSpPr>
          <p:cNvPr id="8" name="Shape 8"/>
          <p:cNvCxnSpPr/>
          <p:nvPr/>
        </p:nvCxnSpPr>
        <p:spPr>
          <a:xfrm>
            <a:off x="457200" y="6697680"/>
            <a:ext cx="8229600" cy="0"/>
          </a:xfrm>
          <a:prstGeom prst="straightConnector1">
            <a:avLst/>
          </a:prstGeom>
          <a:noFill/>
          <a:ln w="50800" cap="flat" cmpd="sng">
            <a:solidFill>
              <a:schemeClr val="lt2"/>
            </a:solidFill>
            <a:prstDash val="solid"/>
            <a:round/>
            <a:headEnd type="none" w="med" len="med"/>
            <a:tailEnd type="none" w="med" len="med"/>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Lst>
  <mc:AlternateContent xmlns:mc="http://schemas.openxmlformats.org/markup-compatibility/2006">
    <mc:Choice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Requires="p14">
      <p:transition spd="slow">
        <p14:prism dir="l"/>
      </p:transition>
    </mc:Choice>
    <mc:Fallback>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pic>
        <p:nvPicPr>
          <p:cNvPr id="38" name="Shape 38"/>
          <p:cNvPicPr preferRelativeResize="0"/>
          <p:nvPr/>
        </p:nvPicPr>
        <p:blipFill>
          <a:blip r:embed="rId3">
            <a:alphaModFix/>
          </a:blip>
          <a:stretch>
            <a:fillRect/>
          </a:stretch>
        </p:blipFill>
        <p:spPr>
          <a:xfrm>
            <a:off x="0" y="0"/>
            <a:ext cx="9144000" cy="6858000"/>
          </a:xfrm>
          <a:prstGeom prst="rect">
            <a:avLst/>
          </a:prstGeom>
          <a:noFill/>
          <a:ln>
            <a:noFill/>
          </a:ln>
        </p:spPr>
      </p:pic>
      <p:sp>
        <p:nvSpPr>
          <p:cNvPr id="39" name="Shape 39"/>
          <p:cNvSpPr txBox="1">
            <a:spLocks noGrp="1"/>
          </p:cNvSpPr>
          <p:nvPr>
            <p:ph type="body" idx="1"/>
          </p:nvPr>
        </p:nvSpPr>
        <p:spPr>
          <a:xfrm>
            <a:off x="327613" y="1305006"/>
            <a:ext cx="7772400" cy="544500"/>
          </a:xfrm>
          <a:prstGeom prst="rect">
            <a:avLst/>
          </a:prstGeom>
        </p:spPr>
        <p:txBody>
          <a:bodyPr spcFirstLastPara="1" wrap="square" lIns="91425" tIns="91425" rIns="91425" bIns="91425" anchor="b" anchorCtr="0">
            <a:noAutofit/>
          </a:bodyPr>
          <a:lstStyle/>
          <a:p>
            <a:pPr marL="0" lvl="0" indent="0">
              <a:spcBef>
                <a:spcPts val="600"/>
              </a:spcBef>
              <a:spcAft>
                <a:spcPts val="0"/>
              </a:spcAft>
              <a:buNone/>
            </a:pPr>
            <a:endParaRPr/>
          </a:p>
        </p:txBody>
      </p:sp>
      <p:sp>
        <p:nvSpPr>
          <p:cNvPr id="40" name="Shape 40"/>
          <p:cNvSpPr txBox="1"/>
          <p:nvPr/>
        </p:nvSpPr>
        <p:spPr>
          <a:xfrm>
            <a:off x="316300" y="209675"/>
            <a:ext cx="6130200" cy="11718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US" sz="3600" b="1">
                <a:solidFill>
                  <a:schemeClr val="accent1"/>
                </a:solidFill>
              </a:rPr>
              <a:t>Denge ve Koordinasyon Egzersizleri</a:t>
            </a:r>
            <a:endParaRPr sz="3600" b="1">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94" name="Shape 94"/>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36550" rtl="0">
              <a:spcBef>
                <a:spcPts val="500"/>
              </a:spcBef>
              <a:spcAft>
                <a:spcPts val="0"/>
              </a:spcAft>
              <a:buClr>
                <a:srgbClr val="000000"/>
              </a:buClr>
              <a:buSzPts val="1700"/>
              <a:buChar char="●"/>
            </a:pPr>
            <a:r>
              <a:rPr lang="en-US" sz="2400">
                <a:solidFill>
                  <a:srgbClr val="000000"/>
                </a:solidFill>
              </a:rPr>
              <a:t>Denge eğitiminde en ideal çalışmalardan biri havuz içindedir.</a:t>
            </a:r>
            <a:endParaRPr sz="2400">
              <a:solidFill>
                <a:srgbClr val="000000"/>
              </a:solidFill>
            </a:endParaRPr>
          </a:p>
          <a:p>
            <a:pPr marL="457200" lvl="0" indent="-336550" rtl="0">
              <a:spcBef>
                <a:spcPts val="0"/>
              </a:spcBef>
              <a:spcAft>
                <a:spcPts val="0"/>
              </a:spcAft>
              <a:buClr>
                <a:srgbClr val="000000"/>
              </a:buClr>
              <a:buSzPts val="1700"/>
              <a:buChar char="●"/>
            </a:pPr>
            <a:r>
              <a:rPr lang="en-US" sz="2400">
                <a:solidFill>
                  <a:srgbClr val="000000"/>
                </a:solidFill>
              </a:rPr>
              <a:t>Havuz içinde ayakta durularak, omuz seviyesinde yapılan hareketlerle sırt ve göğüs kasları güçlendirilmeye çalışılır.</a:t>
            </a:r>
            <a:endParaRPr sz="2400">
              <a:solidFill>
                <a:srgbClr val="000000"/>
              </a:solidFill>
            </a:endParaRPr>
          </a:p>
          <a:p>
            <a:pPr marL="457200" lvl="0" indent="-336550" rtl="0">
              <a:spcBef>
                <a:spcPts val="0"/>
              </a:spcBef>
              <a:spcAft>
                <a:spcPts val="0"/>
              </a:spcAft>
              <a:buClr>
                <a:srgbClr val="000000"/>
              </a:buClr>
              <a:buSzPts val="1700"/>
              <a:buChar char="●"/>
            </a:pPr>
            <a:r>
              <a:rPr lang="en-US" sz="2400">
                <a:solidFill>
                  <a:srgbClr val="000000"/>
                </a:solidFill>
              </a:rPr>
              <a:t>Başlangıçta her iki bacak yana açılarak direnç verilmeksizin yapılan omuz hareketleri ayaklar birleştirilerek , tek ayak üzerinde durularak , gözler kapatılarak ve direnç ilave edilerek zorlaştırılır.</a:t>
            </a:r>
            <a:endParaRPr sz="2400">
              <a:solidFill>
                <a:srgbClr val="000000"/>
              </a:solidFill>
            </a:endParaRPr>
          </a:p>
          <a:p>
            <a:pPr marL="0" lvl="0" indent="0">
              <a:spcBef>
                <a:spcPts val="600"/>
              </a:spcBef>
              <a:spcAft>
                <a:spcPts val="0"/>
              </a:spcAft>
              <a:buNone/>
            </a:pPr>
            <a:endParaRPr>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100" name="Shape 100"/>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36550" rtl="0">
              <a:spcBef>
                <a:spcPts val="500"/>
              </a:spcBef>
              <a:spcAft>
                <a:spcPts val="0"/>
              </a:spcAft>
              <a:buClr>
                <a:srgbClr val="000000"/>
              </a:buClr>
              <a:buSzPts val="1700"/>
              <a:buChar char="●"/>
            </a:pPr>
            <a:r>
              <a:rPr lang="en-US" sz="2400">
                <a:solidFill>
                  <a:srgbClr val="000000"/>
                </a:solidFill>
              </a:rPr>
              <a:t>Hasta masa üzerine oturur, terapistin gösterdiği yönlerde kollarını ileriye başın üzerine, yana doğru uzatarak hareket sınırlarını arttırmaya çalışır. Tekrar sayısı giderek arttırılır.</a:t>
            </a:r>
            <a:endParaRPr sz="2400">
              <a:solidFill>
                <a:srgbClr val="000000"/>
              </a:solidFill>
            </a:endParaRPr>
          </a:p>
          <a:p>
            <a:pPr marL="457200" lvl="0" indent="-336550" rtl="0">
              <a:spcBef>
                <a:spcPts val="0"/>
              </a:spcBef>
              <a:spcAft>
                <a:spcPts val="0"/>
              </a:spcAft>
              <a:buClr>
                <a:srgbClr val="000000"/>
              </a:buClr>
              <a:buSzPts val="1700"/>
              <a:buChar char="●"/>
            </a:pPr>
            <a:r>
              <a:rPr lang="en-US" sz="2400">
                <a:solidFill>
                  <a:srgbClr val="000000"/>
                </a:solidFill>
              </a:rPr>
              <a:t>Top üzerine oturtularak denge çalıştırılır. Tek kol yana uzatılır,</a:t>
            </a:r>
            <a:endParaRPr sz="2400">
              <a:solidFill>
                <a:srgbClr val="000000"/>
              </a:solidFill>
            </a:endParaRPr>
          </a:p>
          <a:p>
            <a:pPr marL="457200" lvl="0" indent="-336550" rtl="0">
              <a:spcBef>
                <a:spcPts val="0"/>
              </a:spcBef>
              <a:spcAft>
                <a:spcPts val="0"/>
              </a:spcAft>
              <a:buClr>
                <a:srgbClr val="000000"/>
              </a:buClr>
              <a:buSzPts val="1700"/>
              <a:buChar char="●"/>
            </a:pPr>
            <a:r>
              <a:rPr lang="en-US" sz="2400">
                <a:solidFill>
                  <a:srgbClr val="000000"/>
                </a:solidFill>
              </a:rPr>
              <a:t>iki kol aynı tarafa uzatılır,</a:t>
            </a:r>
            <a:endParaRPr sz="2400">
              <a:solidFill>
                <a:srgbClr val="000000"/>
              </a:solidFill>
            </a:endParaRPr>
          </a:p>
          <a:p>
            <a:pPr marL="457200" lvl="0" indent="-336550" rtl="0">
              <a:spcBef>
                <a:spcPts val="0"/>
              </a:spcBef>
              <a:spcAft>
                <a:spcPts val="0"/>
              </a:spcAft>
              <a:buClr>
                <a:srgbClr val="000000"/>
              </a:buClr>
              <a:buSzPts val="1700"/>
              <a:buChar char="●"/>
            </a:pPr>
            <a:r>
              <a:rPr lang="en-US" sz="2400">
                <a:solidFill>
                  <a:srgbClr val="000000"/>
                </a:solidFill>
              </a:rPr>
              <a:t>tek bacak karna doğru çekilir.</a:t>
            </a:r>
            <a:endParaRPr sz="2400">
              <a:solidFill>
                <a:srgbClr val="000000"/>
              </a:solidFill>
            </a:endParaRPr>
          </a:p>
          <a:p>
            <a:pPr marL="0" lvl="0" indent="0">
              <a:spcBef>
                <a:spcPts val="600"/>
              </a:spcBef>
              <a:spcAft>
                <a:spcPts val="0"/>
              </a:spcAft>
              <a:buNone/>
            </a:pPr>
            <a:endParaRPr>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106" name="Shape 106"/>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107" name="Shape 107"/>
          <p:cNvPicPr preferRelativeResize="0"/>
          <p:nvPr/>
        </p:nvPicPr>
        <p:blipFill>
          <a:blip r:embed="rId3">
            <a:alphaModFix/>
          </a:blip>
          <a:stretch>
            <a:fillRect/>
          </a:stretch>
        </p:blipFill>
        <p:spPr>
          <a:xfrm>
            <a:off x="2187449" y="62918"/>
            <a:ext cx="4732089" cy="678287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13" name="Shape 113"/>
          <p:cNvSpPr txBox="1">
            <a:spLocks noGrp="1"/>
          </p:cNvSpPr>
          <p:nvPr>
            <p:ph type="body" idx="1"/>
          </p:nvPr>
        </p:nvSpPr>
        <p:spPr>
          <a:xfrm>
            <a:off x="457200" y="1600200"/>
            <a:ext cx="8229600" cy="49677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600"/>
              </a:spcBef>
              <a:spcAft>
                <a:spcPts val="0"/>
              </a:spcAft>
              <a:buClr>
                <a:schemeClr val="dk1"/>
              </a:buClr>
              <a:buSzPts val="1250"/>
              <a:buFont typeface="Arial"/>
              <a:buChar char="●"/>
            </a:pPr>
            <a:r>
              <a:rPr lang="en-US" sz="3000" b="0" i="0" u="none" strike="noStrike" cap="none">
                <a:solidFill>
                  <a:srgbClr val="000000"/>
                </a:solidFill>
                <a:latin typeface="Arial"/>
                <a:ea typeface="Arial"/>
                <a:cs typeface="Arial"/>
                <a:sym typeface="Arial"/>
              </a:rPr>
              <a:t>Denge sorunu yaratan sadece kas zayıflığı ise kısa sürede kas kuvvetinin artışı ile düzelme sağlanır. </a:t>
            </a:r>
            <a:endParaRPr sz="3000" b="0" i="0" u="none" strike="noStrike" cap="none">
              <a:solidFill>
                <a:srgbClr val="000000"/>
              </a:solidFill>
              <a:latin typeface="Arial"/>
              <a:ea typeface="Arial"/>
              <a:cs typeface="Arial"/>
              <a:sym typeface="Arial"/>
            </a:endParaRPr>
          </a:p>
          <a:p>
            <a:pPr marL="342900" marR="0" lvl="0" indent="-342900" algn="l" rtl="0">
              <a:lnSpc>
                <a:spcPct val="90000"/>
              </a:lnSpc>
              <a:spcBef>
                <a:spcPts val="0"/>
              </a:spcBef>
              <a:spcAft>
                <a:spcPts val="0"/>
              </a:spcAft>
              <a:buClr>
                <a:schemeClr val="dk1"/>
              </a:buClr>
              <a:buSzPts val="1250"/>
              <a:buFont typeface="Arial"/>
              <a:buChar char="●"/>
            </a:pPr>
            <a:r>
              <a:rPr lang="en-US" sz="3000" b="0" i="0" u="none" strike="noStrike" cap="none">
                <a:solidFill>
                  <a:srgbClr val="000000"/>
                </a:solidFill>
                <a:latin typeface="Arial"/>
                <a:ea typeface="Arial"/>
                <a:cs typeface="Arial"/>
                <a:sym typeface="Arial"/>
              </a:rPr>
              <a:t>Ancak nörolojik bozukluk söz konusu ise periferal girdilerin etkilenmesi ile daha yavaş gelişme kaydedilir. Bu durumda ayna kullanımı (görsel uyarı), sözel uyarı gibi yöntemler mutlaka kullanılmalıdır.   </a:t>
            </a:r>
            <a:endParaRPr sz="30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19" name="Shape 119"/>
          <p:cNvSpPr txBox="1">
            <a:spLocks noGrp="1"/>
          </p:cNvSpPr>
          <p:nvPr>
            <p:ph type="body" idx="1"/>
          </p:nvPr>
        </p:nvSpPr>
        <p:spPr>
          <a:xfrm>
            <a:off x="457200" y="1600200"/>
            <a:ext cx="8229600" cy="49677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600"/>
              </a:spcBef>
              <a:spcAft>
                <a:spcPts val="0"/>
              </a:spcAft>
              <a:buClr>
                <a:schemeClr val="dk1"/>
              </a:buClr>
              <a:buSzPts val="1250"/>
              <a:buFont typeface="Arial"/>
              <a:buChar char="●"/>
            </a:pPr>
            <a:r>
              <a:rPr lang="en-US" sz="3000" b="0" i="0" u="none" strike="noStrike" cap="none">
                <a:solidFill>
                  <a:srgbClr val="000000"/>
                </a:solidFill>
                <a:latin typeface="Arial"/>
                <a:ea typeface="Arial"/>
                <a:cs typeface="Arial"/>
                <a:sym typeface="Arial"/>
              </a:rPr>
              <a:t>Statik denge sağlandıktan sonra dinamik denge üzerinde durulur. Ayakta ağırlık aktarımı egzersizleri, elde ağırlık taşıma gibi duyusal girdileri arttıran yöntemler kullanılır. </a:t>
            </a:r>
            <a:endParaRPr sz="3000" b="0" i="0" u="none" strike="noStrike" cap="non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3"/>
        <p:cNvGrpSpPr/>
        <p:nvPr/>
      </p:nvGrpSpPr>
      <p:grpSpPr>
        <a:xfrm>
          <a:off x="0" y="0"/>
          <a:ext cx="0" cy="0"/>
          <a:chOff x="0" y="0"/>
          <a:chExt cx="0" cy="0"/>
        </a:xfrm>
      </p:grpSpPr>
      <p:sp>
        <p:nvSpPr>
          <p:cNvPr id="124" name="Shape 124"/>
          <p:cNvSpPr txBox="1">
            <a:spLocks noGrp="1"/>
          </p:cNvSpPr>
          <p:nvPr>
            <p:ph type="body" idx="1"/>
          </p:nvPr>
        </p:nvSpPr>
        <p:spPr>
          <a:xfrm>
            <a:off x="679085" y="887390"/>
            <a:ext cx="7855200" cy="5132400"/>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520"/>
              </a:spcBef>
              <a:spcAft>
                <a:spcPts val="0"/>
              </a:spcAft>
              <a:buClr>
                <a:schemeClr val="dk1"/>
              </a:buClr>
              <a:buSzPts val="1100"/>
              <a:buFont typeface="Arial"/>
              <a:buChar char="●"/>
            </a:pPr>
            <a:r>
              <a:rPr lang="en-US" sz="2600" b="0" i="0" u="none" strike="noStrike" cap="none">
                <a:solidFill>
                  <a:srgbClr val="000000"/>
                </a:solidFill>
                <a:latin typeface="Arial"/>
                <a:ea typeface="Arial"/>
                <a:cs typeface="Arial"/>
                <a:sym typeface="Arial"/>
              </a:rPr>
              <a:t>Koordinasyon bozukluğunun nörolojik hastalıktan kaynaklandığı durumlarda Frenkel egzersizleri kullanılır.</a:t>
            </a:r>
            <a:endParaRPr sz="2600" b="0" i="0" u="none" strike="noStrike" cap="none">
              <a:solidFill>
                <a:srgbClr val="000000"/>
              </a:solidFill>
              <a:latin typeface="Arial"/>
              <a:ea typeface="Arial"/>
              <a:cs typeface="Arial"/>
              <a:sym typeface="Arial"/>
            </a:endParaRPr>
          </a:p>
          <a:p>
            <a:pPr marL="0" marR="0" lvl="0" indent="0" algn="l" rtl="0">
              <a:lnSpc>
                <a:spcPct val="80000"/>
              </a:lnSpc>
              <a:spcBef>
                <a:spcPts val="520"/>
              </a:spcBef>
              <a:spcAft>
                <a:spcPts val="0"/>
              </a:spcAft>
              <a:buNone/>
            </a:pPr>
            <a:endParaRPr sz="2000" b="0" i="0" u="none" strike="noStrike" cap="none">
              <a:solidFill>
                <a:srgbClr val="000000"/>
              </a:solidFill>
              <a:latin typeface="Arial"/>
              <a:ea typeface="Arial"/>
              <a:cs typeface="Arial"/>
              <a:sym typeface="Arial"/>
            </a:endParaRPr>
          </a:p>
          <a:p>
            <a:pPr marL="0" marR="0" lvl="0" indent="0" algn="l" rtl="0">
              <a:lnSpc>
                <a:spcPct val="80000"/>
              </a:lnSpc>
              <a:spcBef>
                <a:spcPts val="520"/>
              </a:spcBef>
              <a:spcAft>
                <a:spcPts val="0"/>
              </a:spcAft>
              <a:buClr>
                <a:schemeClr val="dk1"/>
              </a:buClr>
              <a:buSzPts val="1100"/>
              <a:buFont typeface="Arial"/>
              <a:buChar char="●"/>
            </a:pPr>
            <a:r>
              <a:rPr lang="en-US" sz="2600" b="0" i="0" u="none" strike="noStrike" cap="none">
                <a:solidFill>
                  <a:srgbClr val="000000"/>
                </a:solidFill>
                <a:latin typeface="Arial"/>
                <a:ea typeface="Arial"/>
                <a:cs typeface="Arial"/>
                <a:sym typeface="Arial"/>
              </a:rPr>
              <a:t>Frenkel egzersizleri, dikkatle planlanmış, yatarken, otururken ve ayakta birbirini izleyen, yavaş bir seri hareketten oluşur. </a:t>
            </a:r>
            <a:endParaRPr sz="2600" b="0" i="0" u="none" strike="noStrike" cap="none">
              <a:solidFill>
                <a:srgbClr val="000000"/>
              </a:solidFill>
              <a:latin typeface="Arial"/>
              <a:ea typeface="Arial"/>
              <a:cs typeface="Arial"/>
              <a:sym typeface="Arial"/>
            </a:endParaRPr>
          </a:p>
          <a:p>
            <a:pPr marL="0" marR="0" lvl="0" indent="0" algn="l" rtl="0">
              <a:lnSpc>
                <a:spcPct val="80000"/>
              </a:lnSpc>
              <a:spcBef>
                <a:spcPts val="520"/>
              </a:spcBef>
              <a:spcAft>
                <a:spcPts val="0"/>
              </a:spcAft>
              <a:buNone/>
            </a:pPr>
            <a:endParaRPr sz="2000" b="0" i="0" u="none" strike="noStrike" cap="none">
              <a:solidFill>
                <a:srgbClr val="000000"/>
              </a:solidFill>
              <a:latin typeface="Arial"/>
              <a:ea typeface="Arial"/>
              <a:cs typeface="Arial"/>
              <a:sym typeface="Arial"/>
            </a:endParaRPr>
          </a:p>
          <a:p>
            <a:pPr marL="0" marR="0" lvl="0" indent="0" algn="l" rtl="0">
              <a:lnSpc>
                <a:spcPct val="80000"/>
              </a:lnSpc>
              <a:spcBef>
                <a:spcPts val="520"/>
              </a:spcBef>
              <a:spcAft>
                <a:spcPts val="0"/>
              </a:spcAft>
              <a:buClr>
                <a:schemeClr val="dk1"/>
              </a:buClr>
              <a:buSzPts val="1100"/>
              <a:buFont typeface="Arial"/>
              <a:buChar char="●"/>
            </a:pPr>
            <a:r>
              <a:rPr lang="en-US" sz="2600" b="0" i="0" u="none" strike="noStrike" cap="none">
                <a:solidFill>
                  <a:srgbClr val="000000"/>
                </a:solidFill>
                <a:latin typeface="Arial"/>
                <a:ea typeface="Arial"/>
                <a:cs typeface="Arial"/>
                <a:sym typeface="Arial"/>
              </a:rPr>
              <a:t>Örneğin ayakta yapılan egzersizlerde yürümenin yeniden eğitimi, bacakların önce ayrı ayrı küçük hareketleri sonra sağa, sola, yana, geriye adımlama gibi egzersizlerden oluşur.  </a:t>
            </a:r>
            <a:endParaRPr sz="2000" b="0" i="0" u="none" strike="noStrike" cap="non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Frenkel Egzersizleri</a:t>
            </a:r>
            <a:endParaRPr/>
          </a:p>
        </p:txBody>
      </p:sp>
      <p:sp>
        <p:nvSpPr>
          <p:cNvPr id="130" name="Shape 130"/>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US" sz="1800" b="1"/>
              <a:t>Sırt Üstü</a:t>
            </a:r>
            <a:endParaRPr sz="1800" b="1"/>
          </a:p>
          <a:p>
            <a:pPr marL="0" lvl="0" indent="0" rtl="0">
              <a:spcBef>
                <a:spcPts val="600"/>
              </a:spcBef>
              <a:spcAft>
                <a:spcPts val="0"/>
              </a:spcAft>
              <a:buNone/>
            </a:pPr>
            <a:r>
              <a:rPr lang="en-US" sz="1800"/>
              <a:t>1-Kalça ve diz fleksionda iken her bir bacağın fleksion ve ekstansionu. Bu hareket ayak topuğu yatakta iken yapılır.</a:t>
            </a:r>
            <a:endParaRPr sz="1800"/>
          </a:p>
          <a:p>
            <a:pPr marL="0" lvl="0" indent="0" rtl="0">
              <a:spcBef>
                <a:spcPts val="600"/>
              </a:spcBef>
              <a:spcAft>
                <a:spcPts val="0"/>
              </a:spcAft>
              <a:buNone/>
            </a:pPr>
            <a:r>
              <a:rPr lang="en-US" sz="1800"/>
              <a:t>2-Diz fleksionda iken kalçanın abduksion-adduksionu</a:t>
            </a:r>
            <a:endParaRPr sz="1800"/>
          </a:p>
          <a:p>
            <a:pPr marL="0" lvl="0" indent="0" rtl="0">
              <a:spcBef>
                <a:spcPts val="600"/>
              </a:spcBef>
              <a:spcAft>
                <a:spcPts val="0"/>
              </a:spcAft>
              <a:buNone/>
            </a:pPr>
            <a:r>
              <a:rPr lang="en-US" sz="1800"/>
              <a:t>3-Diz düzken abduksion-adduksion</a:t>
            </a:r>
            <a:endParaRPr sz="1800"/>
          </a:p>
          <a:p>
            <a:pPr marL="0" lvl="0" indent="0" rtl="0">
              <a:spcBef>
                <a:spcPts val="600"/>
              </a:spcBef>
              <a:spcAft>
                <a:spcPts val="0"/>
              </a:spcAft>
              <a:buNone/>
            </a:pPr>
            <a:r>
              <a:rPr lang="en-US" sz="1800"/>
              <a:t>4-Bir dizi fleksiona getirip aynı taraf topukla karşı taraf üzerinde belirli noktalara koyma</a:t>
            </a:r>
            <a:endParaRPr sz="1800"/>
          </a:p>
          <a:p>
            <a:pPr marL="0" lvl="0" indent="0" rtl="0">
              <a:spcBef>
                <a:spcPts val="600"/>
              </a:spcBef>
              <a:spcAft>
                <a:spcPts val="0"/>
              </a:spcAft>
              <a:buNone/>
            </a:pPr>
            <a:r>
              <a:rPr lang="en-US" sz="1800"/>
              <a:t>5-Bir dizi fleksiona getirip aksi taraf tibiası üzerinde bileğe kadar kaydırma ve geri kaydırma</a:t>
            </a:r>
            <a:endParaRPr sz="1800"/>
          </a:p>
          <a:p>
            <a:pPr marL="0" lvl="0" indent="0" rtl="0">
              <a:spcBef>
                <a:spcPts val="600"/>
              </a:spcBef>
              <a:spcAft>
                <a:spcPts val="0"/>
              </a:spcAft>
              <a:buNone/>
            </a:pPr>
            <a:r>
              <a:rPr lang="en-US" sz="1800"/>
              <a:t>6-Bilateral simetrik kalça ve diz fleksion-ekstansion</a:t>
            </a:r>
            <a:endParaRPr sz="1800"/>
          </a:p>
          <a:p>
            <a:pPr marL="0" lvl="0" indent="0" rtl="0">
              <a:spcBef>
                <a:spcPts val="600"/>
              </a:spcBef>
              <a:spcAft>
                <a:spcPts val="0"/>
              </a:spcAft>
              <a:buNone/>
            </a:pPr>
            <a:r>
              <a:rPr lang="en-US" sz="1800"/>
              <a:t>7-Bilateral resiprokal kalça ve diz fleksion-ekstansionu</a:t>
            </a:r>
            <a:endParaRPr sz="1800"/>
          </a:p>
          <a:p>
            <a:pPr marL="0" lvl="0" indent="0" rtl="0">
              <a:spcBef>
                <a:spcPts val="600"/>
              </a:spcBef>
              <a:spcAft>
                <a:spcPts val="0"/>
              </a:spcAft>
              <a:buNone/>
            </a:pPr>
            <a:r>
              <a:rPr lang="en-US" sz="1800"/>
              <a:t>8-Bir tarafta fleksion-ekstansion, aksi tarafta abduksion-adduksion</a:t>
            </a:r>
            <a:endParaRPr sz="1800"/>
          </a:p>
          <a:p>
            <a:pPr marL="0" lvl="0" indent="0">
              <a:spcBef>
                <a:spcPts val="60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Frenkel Egzersizleri</a:t>
            </a:r>
            <a:endParaRPr/>
          </a:p>
        </p:txBody>
      </p:sp>
      <p:sp>
        <p:nvSpPr>
          <p:cNvPr id="136" name="Shape 136"/>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Clr>
                <a:srgbClr val="000000"/>
              </a:buClr>
              <a:buSzPts val="1100"/>
              <a:buFont typeface="Arial"/>
              <a:buNone/>
            </a:pPr>
            <a:r>
              <a:rPr lang="en-US" sz="1800" b="1"/>
              <a:t>Oturma Pozisyonu</a:t>
            </a:r>
            <a:endParaRPr sz="1800" b="1"/>
          </a:p>
          <a:p>
            <a:pPr marL="0" lvl="0" indent="0" rtl="0">
              <a:spcBef>
                <a:spcPts val="600"/>
              </a:spcBef>
              <a:spcAft>
                <a:spcPts val="0"/>
              </a:spcAft>
              <a:buClr>
                <a:srgbClr val="000000"/>
              </a:buClr>
              <a:buSzPts val="1100"/>
              <a:buFont typeface="Arial"/>
              <a:buNone/>
            </a:pPr>
            <a:r>
              <a:rPr lang="en-US" sz="1800"/>
              <a:t>1-Terapist el pozisyonunu değiştirirken, hastanın topuğunu terapistin avucuna yerleştirilmesi</a:t>
            </a:r>
            <a:endParaRPr sz="1800"/>
          </a:p>
          <a:p>
            <a:pPr marL="0" lvl="0" indent="0" rtl="0">
              <a:spcBef>
                <a:spcPts val="600"/>
              </a:spcBef>
              <a:spcAft>
                <a:spcPts val="0"/>
              </a:spcAft>
              <a:buClr>
                <a:srgbClr val="000000"/>
              </a:buClr>
              <a:buSzPts val="1100"/>
              <a:buFont typeface="Arial"/>
              <a:buNone/>
            </a:pPr>
            <a:r>
              <a:rPr lang="en-US" sz="1800"/>
              <a:t>2-Ayak ucunun yere çizilen bir şekli izleyerek kaydırılması</a:t>
            </a:r>
            <a:endParaRPr sz="1800"/>
          </a:p>
          <a:p>
            <a:pPr marL="0" lvl="0" indent="0" rtl="0">
              <a:spcBef>
                <a:spcPts val="600"/>
              </a:spcBef>
              <a:spcAft>
                <a:spcPts val="0"/>
              </a:spcAft>
              <a:buClr>
                <a:srgbClr val="000000"/>
              </a:buClr>
              <a:buSzPts val="1100"/>
              <a:buFont typeface="Arial"/>
              <a:buNone/>
            </a:pPr>
            <a:r>
              <a:rPr lang="en-US" sz="1800"/>
              <a:t>3- Düzgün oturma postürü toleransının arttırılması</a:t>
            </a:r>
            <a:endParaRPr sz="1800"/>
          </a:p>
          <a:p>
            <a:pPr marL="0" lvl="0" indent="0" rtl="0">
              <a:spcBef>
                <a:spcPts val="600"/>
              </a:spcBef>
              <a:spcAft>
                <a:spcPts val="0"/>
              </a:spcAft>
              <a:buClr>
                <a:srgbClr val="000000"/>
              </a:buClr>
              <a:buSzPts val="1100"/>
              <a:buFont typeface="Arial"/>
              <a:buNone/>
            </a:pPr>
            <a:r>
              <a:rPr lang="en-US" sz="1800"/>
              <a:t>4-Belirli bir ritme uyarak ayağa kalkma ve oturma</a:t>
            </a:r>
            <a:endParaRPr sz="1800"/>
          </a:p>
          <a:p>
            <a:pPr marL="0" lvl="0" indent="0" rtl="0">
              <a:spcBef>
                <a:spcPts val="600"/>
              </a:spcBef>
              <a:spcAft>
                <a:spcPts val="0"/>
              </a:spcAft>
              <a:buClr>
                <a:srgbClr val="000000"/>
              </a:buClr>
              <a:buSzPts val="1100"/>
              <a:buFont typeface="Arial"/>
              <a:buNone/>
            </a:pPr>
            <a:r>
              <a:rPr lang="en-US" sz="1800" b="1"/>
              <a:t>Ayakta Durma Pozisyonu</a:t>
            </a:r>
            <a:endParaRPr sz="1800" b="1"/>
          </a:p>
          <a:p>
            <a:pPr marL="0" lvl="0" indent="0" rtl="0">
              <a:spcBef>
                <a:spcPts val="600"/>
              </a:spcBef>
              <a:spcAft>
                <a:spcPts val="0"/>
              </a:spcAft>
              <a:buClr>
                <a:srgbClr val="000000"/>
              </a:buClr>
              <a:buSzPts val="1100"/>
              <a:buFont typeface="Arial"/>
              <a:buNone/>
            </a:pPr>
            <a:r>
              <a:rPr lang="en-US" sz="1800"/>
              <a:t>1-Dik durup, ayağı yere çizilen düz bir hat üzerinde öne geri kaydırma</a:t>
            </a:r>
            <a:endParaRPr sz="1800"/>
          </a:p>
          <a:p>
            <a:pPr marL="0" lvl="0" indent="0" rtl="0">
              <a:spcBef>
                <a:spcPts val="600"/>
              </a:spcBef>
              <a:spcAft>
                <a:spcPts val="0"/>
              </a:spcAft>
              <a:buClr>
                <a:srgbClr val="000000"/>
              </a:buClr>
              <a:buSzPts val="1100"/>
              <a:buFont typeface="Arial"/>
              <a:buNone/>
            </a:pPr>
            <a:r>
              <a:rPr lang="en-US" sz="1800"/>
              <a:t>2-Yana yürüme</a:t>
            </a:r>
            <a:endParaRPr sz="1800"/>
          </a:p>
          <a:p>
            <a:pPr marL="0" lvl="0" indent="0" rtl="0">
              <a:spcBef>
                <a:spcPts val="600"/>
              </a:spcBef>
              <a:spcAft>
                <a:spcPts val="0"/>
              </a:spcAft>
              <a:buClr>
                <a:srgbClr val="000000"/>
              </a:buClr>
              <a:buSzPts val="1100"/>
              <a:buFont typeface="Arial"/>
              <a:buNone/>
            </a:pPr>
            <a:r>
              <a:rPr lang="en-US" sz="1800"/>
              <a:t>3-Paralel çizgiler üzerinde yürüme</a:t>
            </a:r>
            <a:endParaRPr sz="1800"/>
          </a:p>
          <a:p>
            <a:pPr marL="0" lvl="0" indent="0" rtl="0">
              <a:spcBef>
                <a:spcPts val="600"/>
              </a:spcBef>
              <a:spcAft>
                <a:spcPts val="0"/>
              </a:spcAft>
              <a:buClr>
                <a:srgbClr val="000000"/>
              </a:buClr>
              <a:buSzPts val="1100"/>
              <a:buFont typeface="Arial"/>
              <a:buNone/>
            </a:pPr>
            <a:r>
              <a:rPr lang="en-US" sz="1800"/>
              <a:t>4-Ayak rotasyonu değişik hatlarda yürüme</a:t>
            </a:r>
            <a:endParaRPr sz="1800"/>
          </a:p>
          <a:p>
            <a:pPr marL="0" lvl="0" indent="0">
              <a:spcBef>
                <a:spcPts val="60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Oturmada Denge Egzersizleri</a:t>
            </a:r>
            <a:endParaRPr/>
          </a:p>
        </p:txBody>
      </p:sp>
      <p:sp>
        <p:nvSpPr>
          <p:cNvPr id="142" name="Shape 142"/>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just" rtl="0">
              <a:lnSpc>
                <a:spcPct val="166666"/>
              </a:lnSpc>
              <a:spcBef>
                <a:spcPts val="700"/>
              </a:spcBef>
              <a:spcAft>
                <a:spcPts val="0"/>
              </a:spcAft>
              <a:buNone/>
            </a:pPr>
            <a:r>
              <a:rPr lang="en-US" sz="1800" b="1"/>
              <a:t>Oturmada Denge Bozukluğu Varsa Egzersizler</a:t>
            </a:r>
            <a:endParaRPr sz="1800" b="1"/>
          </a:p>
          <a:p>
            <a:pPr marL="457200" lvl="0" indent="-419100" algn="just" rtl="0">
              <a:lnSpc>
                <a:spcPct val="100000"/>
              </a:lnSpc>
              <a:spcBef>
                <a:spcPts val="1300"/>
              </a:spcBef>
              <a:spcAft>
                <a:spcPts val="0"/>
              </a:spcAft>
              <a:buSzPts val="3000"/>
              <a:buChar char="●"/>
            </a:pPr>
            <a:r>
              <a:rPr lang="en-US" sz="1800"/>
              <a:t>Gözler kapalı durabilmesi</a:t>
            </a:r>
            <a:endParaRPr sz="1800"/>
          </a:p>
          <a:p>
            <a:pPr marL="457200" lvl="0" indent="-419100" algn="just" rtl="0">
              <a:lnSpc>
                <a:spcPct val="100000"/>
              </a:lnSpc>
              <a:spcBef>
                <a:spcPts val="0"/>
              </a:spcBef>
              <a:spcAft>
                <a:spcPts val="0"/>
              </a:spcAft>
              <a:buSzPts val="3000"/>
              <a:buChar char="●"/>
            </a:pPr>
            <a:r>
              <a:rPr lang="en-US" sz="1800"/>
              <a:t>Cawthorne-Cooksey egzersizleri</a:t>
            </a:r>
            <a:endParaRPr sz="1800"/>
          </a:p>
          <a:p>
            <a:pPr marL="457200" lvl="0" indent="-419100" algn="just" rtl="0">
              <a:lnSpc>
                <a:spcPct val="100000"/>
              </a:lnSpc>
              <a:spcBef>
                <a:spcPts val="0"/>
              </a:spcBef>
              <a:spcAft>
                <a:spcPts val="0"/>
              </a:spcAft>
              <a:buSzPts val="3000"/>
              <a:buChar char="●"/>
            </a:pPr>
            <a:r>
              <a:rPr lang="en-US" sz="1800"/>
              <a:t>Sağa-sola ağırlık aktarma</a:t>
            </a:r>
            <a:endParaRPr sz="1800"/>
          </a:p>
          <a:p>
            <a:pPr marL="457200" lvl="0" indent="-419100" algn="just" rtl="0">
              <a:lnSpc>
                <a:spcPct val="100000"/>
              </a:lnSpc>
              <a:spcBef>
                <a:spcPts val="0"/>
              </a:spcBef>
              <a:spcAft>
                <a:spcPts val="0"/>
              </a:spcAft>
              <a:buSzPts val="3000"/>
              <a:buChar char="●"/>
            </a:pPr>
            <a:r>
              <a:rPr lang="en-US" sz="1800"/>
              <a:t>Denge topu ile denge çalştırılması</a:t>
            </a:r>
            <a:endParaRPr sz="1800"/>
          </a:p>
          <a:p>
            <a:pPr marL="457200" lvl="0" indent="-419100" algn="just" rtl="0">
              <a:lnSpc>
                <a:spcPct val="100000"/>
              </a:lnSpc>
              <a:spcBef>
                <a:spcPts val="0"/>
              </a:spcBef>
              <a:spcAft>
                <a:spcPts val="0"/>
              </a:spcAft>
              <a:buSzPts val="3000"/>
              <a:buChar char="●"/>
            </a:pPr>
            <a:r>
              <a:rPr lang="en-US" sz="1800"/>
              <a:t>Gözler açık , daha sonra kapalı,yarı otomatik, otomatik, statik denge çalıştırılır</a:t>
            </a:r>
            <a:endParaRPr sz="1800"/>
          </a:p>
          <a:p>
            <a:pPr marL="457200" lvl="0" indent="-419100" algn="just" rtl="0">
              <a:lnSpc>
                <a:spcPct val="100000"/>
              </a:lnSpc>
              <a:spcBef>
                <a:spcPts val="0"/>
              </a:spcBef>
              <a:spcAft>
                <a:spcPts val="0"/>
              </a:spcAft>
              <a:buSzPts val="3000"/>
              <a:buChar char="●"/>
            </a:pPr>
            <a:r>
              <a:rPr lang="en-US" sz="1800"/>
              <a:t>Kol pozisyonlarını değiştirerek ve denge topu ile zorlaştırılabilir.</a:t>
            </a:r>
            <a:endParaRPr sz="1800"/>
          </a:p>
          <a:p>
            <a:pPr marL="0" lvl="0" indent="0">
              <a:spcBef>
                <a:spcPts val="1200"/>
              </a:spcBef>
              <a:spcAft>
                <a:spcPts val="0"/>
              </a:spcAft>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Cawthorne-Cooksey Egzersizleri</a:t>
            </a:r>
            <a:endParaRPr/>
          </a:p>
        </p:txBody>
      </p:sp>
      <p:sp>
        <p:nvSpPr>
          <p:cNvPr id="148" name="Shape 148"/>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149" name="Shape 149"/>
          <p:cNvPicPr preferRelativeResize="0"/>
          <p:nvPr/>
        </p:nvPicPr>
        <p:blipFill>
          <a:blip r:embed="rId3">
            <a:alphaModFix/>
          </a:blip>
          <a:stretch>
            <a:fillRect/>
          </a:stretch>
        </p:blipFill>
        <p:spPr>
          <a:xfrm>
            <a:off x="1439402" y="1604963"/>
            <a:ext cx="6265196" cy="498324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Dengeden Sorumlu Yapılar</a:t>
            </a:r>
            <a:endParaRPr/>
          </a:p>
        </p:txBody>
      </p:sp>
      <p:sp>
        <p:nvSpPr>
          <p:cNvPr id="46" name="Shape 46"/>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US" sz="1800" b="1"/>
              <a:t>Reseptörler:</a:t>
            </a:r>
            <a:r>
              <a:rPr lang="en-US" sz="1800"/>
              <a:t> Özellikle kinestetik reseptörlerden olan kas iğciği, golgi tendon organı, eklem reseptörleri hedeftir. Duyusal verilerin alınması çok önemlidir.</a:t>
            </a:r>
            <a:endParaRPr sz="1800"/>
          </a:p>
          <a:p>
            <a:pPr marL="0" lvl="0" indent="0" algn="just" rtl="0">
              <a:lnSpc>
                <a:spcPct val="100000"/>
              </a:lnSpc>
              <a:spcBef>
                <a:spcPts val="0"/>
              </a:spcBef>
              <a:spcAft>
                <a:spcPts val="0"/>
              </a:spcAft>
              <a:buNone/>
            </a:pPr>
            <a:r>
              <a:rPr lang="en-US" sz="1800" b="1"/>
              <a:t>Posterior kolon ileti sistemi:</a:t>
            </a:r>
            <a:r>
              <a:rPr lang="en-US" sz="1800"/>
              <a:t> Şuurlu proprioception duyusunu üst merkezlere taşır. Hareketin algılanıp motor cevabın açığa çıkarılmasında önemlidir.</a:t>
            </a:r>
            <a:endParaRPr sz="1800"/>
          </a:p>
          <a:p>
            <a:pPr marL="0" lvl="0" indent="0" algn="just" rtl="0">
              <a:lnSpc>
                <a:spcPct val="100000"/>
              </a:lnSpc>
              <a:spcBef>
                <a:spcPts val="0"/>
              </a:spcBef>
              <a:spcAft>
                <a:spcPts val="0"/>
              </a:spcAft>
              <a:buNone/>
            </a:pPr>
            <a:r>
              <a:rPr lang="en-US" sz="1800" b="1"/>
              <a:t>Spinoserebellar yollar: </a:t>
            </a:r>
            <a:r>
              <a:rPr lang="en-US" sz="1800"/>
              <a:t>Şuursuz proprioception duyusu</a:t>
            </a:r>
            <a:endParaRPr sz="1800"/>
          </a:p>
          <a:p>
            <a:pPr marL="0" lvl="0" indent="0" algn="just" rtl="0">
              <a:lnSpc>
                <a:spcPct val="100000"/>
              </a:lnSpc>
              <a:spcBef>
                <a:spcPts val="0"/>
              </a:spcBef>
              <a:spcAft>
                <a:spcPts val="0"/>
              </a:spcAft>
              <a:buNone/>
            </a:pPr>
            <a:r>
              <a:rPr lang="en-US" sz="1800" b="1"/>
              <a:t>Vestibular sistem:</a:t>
            </a:r>
            <a:r>
              <a:rPr lang="en-US" sz="1800"/>
              <a:t> Vertikalliğin algılanmasında, baş pozisyonunun gövdeye göre nerde durduğunun algılanmasını sağlar.</a:t>
            </a:r>
            <a:endParaRPr sz="1800"/>
          </a:p>
          <a:p>
            <a:pPr marL="0" lvl="0" indent="0" algn="just" rtl="0">
              <a:lnSpc>
                <a:spcPct val="100000"/>
              </a:lnSpc>
              <a:spcBef>
                <a:spcPts val="0"/>
              </a:spcBef>
              <a:spcAft>
                <a:spcPts val="0"/>
              </a:spcAft>
              <a:buNone/>
            </a:pPr>
            <a:r>
              <a:rPr lang="en-US" sz="1800" b="1"/>
              <a:t>Beyin sapı retiküler formasyon:</a:t>
            </a:r>
            <a:r>
              <a:rPr lang="en-US" sz="1800"/>
              <a:t> Kas tonusunun düzenlenmesini sağlar.</a:t>
            </a:r>
            <a:endParaRPr sz="1800"/>
          </a:p>
          <a:p>
            <a:pPr marL="0" lvl="0" indent="0" algn="just" rtl="0">
              <a:lnSpc>
                <a:spcPct val="100000"/>
              </a:lnSpc>
              <a:spcBef>
                <a:spcPts val="0"/>
              </a:spcBef>
              <a:spcAft>
                <a:spcPts val="0"/>
              </a:spcAft>
              <a:buNone/>
            </a:pPr>
            <a:r>
              <a:rPr lang="en-US" sz="1800" b="1"/>
              <a:t>Basal ganglionlar:</a:t>
            </a:r>
            <a:r>
              <a:rPr lang="en-US" sz="1800"/>
              <a:t> Komplike motor hareketlerin düzenlenmesinde ve koordinasyonunda rol oynar.</a:t>
            </a:r>
            <a:endParaRPr sz="1800"/>
          </a:p>
          <a:p>
            <a:pPr marL="0" lvl="0" indent="0" algn="just" rtl="0">
              <a:lnSpc>
                <a:spcPct val="100000"/>
              </a:lnSpc>
              <a:spcBef>
                <a:spcPts val="0"/>
              </a:spcBef>
              <a:spcAft>
                <a:spcPts val="0"/>
              </a:spcAft>
              <a:buNone/>
            </a:pPr>
            <a:r>
              <a:rPr lang="en-US" sz="1800" b="1"/>
              <a:t>Kortex: </a:t>
            </a:r>
            <a:r>
              <a:rPr lang="en-US" sz="1800"/>
              <a:t>Özellikle temporal ve parietal loblar</a:t>
            </a:r>
            <a:endParaRPr sz="1800"/>
          </a:p>
          <a:p>
            <a:pPr marL="0" lvl="0" indent="0" algn="just" rtl="0">
              <a:lnSpc>
                <a:spcPct val="100000"/>
              </a:lnSpc>
              <a:spcBef>
                <a:spcPts val="0"/>
              </a:spcBef>
              <a:spcAft>
                <a:spcPts val="0"/>
              </a:spcAft>
              <a:buNone/>
            </a:pPr>
            <a:r>
              <a:rPr lang="en-US" sz="1800" b="1"/>
              <a:t>Cerebellum:</a:t>
            </a:r>
            <a:r>
              <a:rPr lang="en-US" sz="1800"/>
              <a:t>En temel yapıdır.Fonksiyonel olarak 3’e ayrılır.</a:t>
            </a:r>
            <a:endParaRPr sz="1800"/>
          </a:p>
          <a:p>
            <a:pPr marL="0" lvl="0" indent="0" algn="just" rtl="0">
              <a:lnSpc>
                <a:spcPct val="100000"/>
              </a:lnSpc>
              <a:spcBef>
                <a:spcPts val="0"/>
              </a:spcBef>
              <a:spcAft>
                <a:spcPts val="0"/>
              </a:spcAft>
              <a:buNone/>
            </a:pPr>
            <a:r>
              <a:rPr lang="en-US" sz="1800" b="1"/>
              <a:t>Vestibulo serebellum:</a:t>
            </a:r>
            <a:r>
              <a:rPr lang="en-US" sz="1800"/>
              <a:t> göz hareketleri ve vücut dengesinden sorumludur</a:t>
            </a:r>
            <a:endParaRPr sz="1800"/>
          </a:p>
          <a:p>
            <a:pPr marL="0" lvl="0" indent="0" algn="just" rtl="0">
              <a:lnSpc>
                <a:spcPct val="100000"/>
              </a:lnSpc>
              <a:spcBef>
                <a:spcPts val="0"/>
              </a:spcBef>
              <a:spcAft>
                <a:spcPts val="0"/>
              </a:spcAft>
              <a:buNone/>
            </a:pPr>
            <a:r>
              <a:rPr lang="en-US" sz="1800" b="1"/>
              <a:t>Spino serebellum: </a:t>
            </a:r>
            <a:r>
              <a:rPr lang="en-US" sz="1800"/>
              <a:t>gövde ve proksimal kas tonusundan sorumlu</a:t>
            </a:r>
            <a:endParaRPr sz="1800"/>
          </a:p>
          <a:p>
            <a:pPr marL="0" lvl="0" indent="0" algn="just" rtl="0">
              <a:lnSpc>
                <a:spcPct val="100000"/>
              </a:lnSpc>
              <a:spcBef>
                <a:spcPts val="0"/>
              </a:spcBef>
              <a:spcAft>
                <a:spcPts val="0"/>
              </a:spcAft>
              <a:buNone/>
            </a:pPr>
            <a:r>
              <a:rPr lang="en-US" sz="1800" b="1"/>
              <a:t>Serebroserebelum: </a:t>
            </a:r>
            <a:r>
              <a:rPr lang="en-US" sz="1800"/>
              <a:t>motor koordinasyondan sorumlu</a:t>
            </a:r>
            <a:endParaRPr sz="1800"/>
          </a:p>
          <a:p>
            <a:pPr marL="0" lvl="0" indent="0">
              <a:lnSpc>
                <a:spcPct val="100000"/>
              </a:lnSpc>
              <a:spcBef>
                <a:spcPts val="600"/>
              </a:spcBef>
              <a:spcAft>
                <a:spcPts val="0"/>
              </a:spcAft>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Shape 15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Denge Egzersizleri</a:t>
            </a:r>
            <a:endParaRPr/>
          </a:p>
        </p:txBody>
      </p:sp>
      <p:sp>
        <p:nvSpPr>
          <p:cNvPr id="155" name="Shape 15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US" sz="1100"/>
              <a:t>	 	 	</a:t>
            </a:r>
            <a:endParaRPr sz="1100"/>
          </a:p>
          <a:p>
            <a:pPr marL="0" lvl="0" indent="0" rtl="0">
              <a:spcBef>
                <a:spcPts val="600"/>
              </a:spcBef>
              <a:spcAft>
                <a:spcPts val="0"/>
              </a:spcAft>
              <a:buNone/>
            </a:pPr>
            <a:r>
              <a:rPr lang="en-US" sz="2400" b="1"/>
              <a:t>RESİPROKAL HAREKETLER</a:t>
            </a:r>
            <a:r>
              <a:rPr lang="en-US" sz="2400"/>
              <a:t>	</a:t>
            </a:r>
            <a:endParaRPr sz="2400"/>
          </a:p>
          <a:p>
            <a:pPr marL="457200" lvl="0" indent="-381000" rtl="0">
              <a:lnSpc>
                <a:spcPct val="115000"/>
              </a:lnSpc>
              <a:spcBef>
                <a:spcPts val="0"/>
              </a:spcBef>
              <a:spcAft>
                <a:spcPts val="0"/>
              </a:spcAft>
              <a:buSzPts val="2400"/>
              <a:buChar char="●"/>
            </a:pPr>
            <a:r>
              <a:rPr lang="en-US" sz="2400"/>
              <a:t>Zıt 	hareketler</a:t>
            </a:r>
            <a:endParaRPr sz="2400"/>
          </a:p>
          <a:p>
            <a:pPr marL="457200" lvl="0" indent="-381000" rtl="0">
              <a:lnSpc>
                <a:spcPct val="115000"/>
              </a:lnSpc>
              <a:spcBef>
                <a:spcPts val="0"/>
              </a:spcBef>
              <a:spcAft>
                <a:spcPts val="0"/>
              </a:spcAft>
              <a:buSzPts val="2400"/>
              <a:buChar char="●"/>
            </a:pPr>
            <a:r>
              <a:rPr lang="en-US" sz="2400"/>
              <a:t>Oturup 	el çırpma</a:t>
            </a:r>
            <a:endParaRPr sz="2400"/>
          </a:p>
          <a:p>
            <a:pPr marL="457200" lvl="0" indent="-381000" rtl="0">
              <a:lnSpc>
                <a:spcPct val="115000"/>
              </a:lnSpc>
              <a:spcBef>
                <a:spcPts val="0"/>
              </a:spcBef>
              <a:spcAft>
                <a:spcPts val="0"/>
              </a:spcAft>
              <a:buSzPts val="2400"/>
              <a:buChar char="●"/>
            </a:pPr>
            <a:r>
              <a:rPr lang="en-US" sz="2400"/>
              <a:t>Zıt 	uzanma</a:t>
            </a:r>
            <a:endParaRPr sz="2400"/>
          </a:p>
          <a:p>
            <a:pPr marL="457200" lvl="0" indent="-381000" rtl="0">
              <a:lnSpc>
                <a:spcPct val="115000"/>
              </a:lnSpc>
              <a:spcBef>
                <a:spcPts val="0"/>
              </a:spcBef>
              <a:spcAft>
                <a:spcPts val="0"/>
              </a:spcAft>
              <a:buSzPts val="2400"/>
              <a:buChar char="●"/>
            </a:pPr>
            <a:r>
              <a:rPr lang="en-US" sz="2400"/>
              <a:t>Ayakta 	çapraz kol bacak açma</a:t>
            </a:r>
            <a:endParaRPr sz="2400"/>
          </a:p>
          <a:p>
            <a:pPr marL="0" lvl="0" indent="0">
              <a:spcBef>
                <a:spcPts val="600"/>
              </a:spcBef>
              <a:spcAft>
                <a:spcPts val="0"/>
              </a:spcAft>
              <a:buNone/>
            </a:pP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Denge Egzersizleri</a:t>
            </a:r>
            <a:endParaRPr/>
          </a:p>
        </p:txBody>
      </p:sp>
      <p:sp>
        <p:nvSpPr>
          <p:cNvPr id="161" name="Shape 161"/>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just" rtl="0">
              <a:lnSpc>
                <a:spcPct val="100000"/>
              </a:lnSpc>
              <a:spcBef>
                <a:spcPts val="700"/>
              </a:spcBef>
              <a:spcAft>
                <a:spcPts val="0"/>
              </a:spcAft>
              <a:buNone/>
            </a:pPr>
            <a:r>
              <a:rPr lang="en-US" sz="1800" b="1">
                <a:solidFill>
                  <a:srgbClr val="494949"/>
                </a:solidFill>
              </a:rPr>
              <a:t>Ayakta Denge Egzersizleri</a:t>
            </a:r>
            <a:endParaRPr sz="1800" b="1">
              <a:solidFill>
                <a:srgbClr val="494949"/>
              </a:solidFill>
            </a:endParaRPr>
          </a:p>
          <a:p>
            <a:pPr marL="292100" lvl="0" indent="-228600" algn="just" rtl="0">
              <a:lnSpc>
                <a:spcPct val="100000"/>
              </a:lnSpc>
              <a:spcBef>
                <a:spcPts val="700"/>
              </a:spcBef>
              <a:spcAft>
                <a:spcPts val="0"/>
              </a:spcAft>
              <a:buSzPts val="1800"/>
              <a:buNone/>
            </a:pPr>
            <a:r>
              <a:rPr lang="en-US" sz="1800">
                <a:solidFill>
                  <a:srgbClr val="494949"/>
                </a:solidFill>
              </a:rPr>
              <a:t>-Normal destek yüzeyinde denge eğitimi</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-Önce omuzdan sonra pelvisten;</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-Gözler açık, yarı otomatik</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-Gözler kapalı, yarı otomatik</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-Gözler açık, tam otomatik</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-Gözler kapalı, tam otomatik</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-Kol pozisyonları değiştirilerek denge</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-Destek yüzeyini daraltıp ayakları bitişik denge eğitimi</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-Bir ayak önde denge eğitimi (tendom duruşu) Önce durması sağlanır, başını sağa-sola sallar.(önce gözler açık, sonra kapalı)</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-Tek ayak üzerinde durmada denge eğitimi</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-Ayakta duramıyorsa önce paralel bar içinde çalışılır.</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-İki elle tutarken denge</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-Tek elle tutarken denge eğitimi</a:t>
            </a:r>
            <a:endParaRPr sz="1800">
              <a:solidFill>
                <a:srgbClr val="494949"/>
              </a:solidFill>
            </a:endParaRPr>
          </a:p>
          <a:p>
            <a:pPr marL="292100" lvl="0" indent="-228600" algn="just" rtl="0">
              <a:lnSpc>
                <a:spcPct val="100000"/>
              </a:lnSpc>
              <a:spcBef>
                <a:spcPts val="0"/>
              </a:spcBef>
              <a:spcAft>
                <a:spcPts val="0"/>
              </a:spcAft>
              <a:buSzPts val="1800"/>
              <a:buNone/>
            </a:pPr>
            <a:r>
              <a:rPr lang="en-US" sz="1800">
                <a:solidFill>
                  <a:srgbClr val="494949"/>
                </a:solidFill>
              </a:rPr>
              <a:t>-Elleri bırakıp bar içinde denge eğitimi</a:t>
            </a:r>
            <a:endParaRPr sz="1800">
              <a:solidFill>
                <a:srgbClr val="494949"/>
              </a:solidFill>
            </a:endParaRPr>
          </a:p>
          <a:p>
            <a:pPr marL="292100" lvl="0" indent="-228600" algn="just" rtl="0">
              <a:lnSpc>
                <a:spcPct val="100000"/>
              </a:lnSpc>
              <a:spcBef>
                <a:spcPts val="0"/>
              </a:spcBef>
              <a:spcAft>
                <a:spcPts val="0"/>
              </a:spcAft>
              <a:buSzPts val="1800"/>
              <a:buNone/>
            </a:pPr>
            <a:endParaRPr sz="1800"/>
          </a:p>
        </p:txBody>
      </p:sp>
      <p:sp>
        <p:nvSpPr>
          <p:cNvPr id="162" name="Shape 162"/>
          <p:cNvSpPr txBox="1"/>
          <p:nvPr/>
        </p:nvSpPr>
        <p:spPr>
          <a:xfrm>
            <a:off x="5291525" y="1788500"/>
            <a:ext cx="3305700" cy="1800900"/>
          </a:xfrm>
          <a:prstGeom prst="rect">
            <a:avLst/>
          </a:prstGeom>
          <a:noFill/>
          <a:ln w="9525" cap="flat" cmpd="sng">
            <a:solidFill>
              <a:srgbClr val="000000"/>
            </a:solidFill>
            <a:prstDash val="solid"/>
            <a:round/>
            <a:headEnd type="none" w="med" len="med"/>
            <a:tailEnd type="none" w="med" len="med"/>
          </a:ln>
        </p:spPr>
        <p:txBody>
          <a:bodyPr spcFirstLastPara="1" wrap="square" lIns="91425" tIns="91425" rIns="91425" bIns="91425" anchor="t" anchorCtr="0">
            <a:noAutofit/>
          </a:bodyPr>
          <a:lstStyle/>
          <a:p>
            <a:pPr marL="0" lvl="0" indent="0" algn="just" rtl="0">
              <a:spcBef>
                <a:spcPts val="700"/>
              </a:spcBef>
              <a:spcAft>
                <a:spcPts val="0"/>
              </a:spcAft>
              <a:buNone/>
            </a:pPr>
            <a:r>
              <a:rPr lang="en-US" b="1">
                <a:solidFill>
                  <a:srgbClr val="494949"/>
                </a:solidFill>
              </a:rPr>
              <a:t>Dinamik Denge Eğitimi</a:t>
            </a:r>
            <a:endParaRPr b="1">
              <a:solidFill>
                <a:srgbClr val="494949"/>
              </a:solidFill>
            </a:endParaRPr>
          </a:p>
          <a:p>
            <a:pPr marL="457200" lvl="0" indent="-317500" algn="just" rtl="0">
              <a:spcBef>
                <a:spcPts val="700"/>
              </a:spcBef>
              <a:spcAft>
                <a:spcPts val="0"/>
              </a:spcAft>
              <a:buSzPts val="1400"/>
              <a:buChar char="●"/>
            </a:pPr>
            <a:r>
              <a:rPr lang="en-US">
                <a:solidFill>
                  <a:srgbClr val="494949"/>
                </a:solidFill>
              </a:rPr>
              <a:t>Denge tahtasında durma (proprioceptif duyu geliştirir)</a:t>
            </a:r>
            <a:endParaRPr>
              <a:solidFill>
                <a:srgbClr val="494949"/>
              </a:solidFill>
            </a:endParaRPr>
          </a:p>
          <a:p>
            <a:pPr marL="457200" lvl="0" indent="-317500" rtl="0">
              <a:spcBef>
                <a:spcPts val="0"/>
              </a:spcBef>
              <a:spcAft>
                <a:spcPts val="0"/>
              </a:spcAft>
              <a:buSzPts val="1400"/>
              <a:buChar char="●"/>
            </a:pPr>
            <a:r>
              <a:rPr lang="en-US">
                <a:solidFill>
                  <a:srgbClr val="494949"/>
                </a:solidFill>
              </a:rPr>
              <a:t>Mediolateral denge geliştirme</a:t>
            </a:r>
            <a:endParaRPr>
              <a:solidFill>
                <a:srgbClr val="494949"/>
              </a:solidFill>
            </a:endParaRPr>
          </a:p>
          <a:p>
            <a:pPr marL="457200" lvl="0" indent="-317500" rtl="0">
              <a:spcBef>
                <a:spcPts val="0"/>
              </a:spcBef>
              <a:spcAft>
                <a:spcPts val="0"/>
              </a:spcAft>
              <a:buSzPts val="1400"/>
              <a:buChar char="●"/>
            </a:pPr>
            <a:r>
              <a:rPr lang="en-US">
                <a:solidFill>
                  <a:srgbClr val="494949"/>
                </a:solidFill>
              </a:rPr>
              <a:t>Anterior yönde denge eğitimi</a:t>
            </a:r>
            <a:endParaRPr>
              <a:solidFill>
                <a:srgbClr val="494949"/>
              </a:solidFill>
            </a:endParaRPr>
          </a:p>
          <a:p>
            <a:pPr marL="0" lvl="0" indent="0">
              <a:spcBef>
                <a:spcPts val="0"/>
              </a:spcBef>
              <a:spcAft>
                <a:spcPts val="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US">
                <a:solidFill>
                  <a:schemeClr val="accent1"/>
                </a:solidFill>
              </a:rPr>
              <a:t>Proprioception Egzersizleri</a:t>
            </a:r>
            <a:endParaRPr/>
          </a:p>
        </p:txBody>
      </p:sp>
      <p:sp>
        <p:nvSpPr>
          <p:cNvPr id="168" name="Shape 168"/>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lnSpc>
                <a:spcPct val="90000"/>
              </a:lnSpc>
              <a:spcBef>
                <a:spcPts val="420"/>
              </a:spcBef>
              <a:spcAft>
                <a:spcPts val="0"/>
              </a:spcAft>
              <a:buSzPts val="900"/>
              <a:buChar char="●"/>
            </a:pPr>
            <a:r>
              <a:rPr lang="en-US" sz="2100">
                <a:solidFill>
                  <a:schemeClr val="dk2"/>
                </a:solidFill>
              </a:rPr>
              <a:t>Vücut ve bölümlerinin hareketleri ve uzaydaki pozisyonları ile ilgili bilgi santral sinir sistemine kaslar, eklemler, eklem kapsülü, ligamanlar ve ciltte yerleşmiş proprioseptörler tarafından aktarılır. Bu yapıların etkilendiği osteoartrit, romatoit artrit, charcot eklemi, yaşlılık, nörolojik hastalıklarda propriyosepsiyonun azaldığı ve bu durumun eklem harabiyetini arttırdığı anlaşılmıştır.</a:t>
            </a:r>
            <a:endParaRPr sz="2100">
              <a:solidFill>
                <a:schemeClr val="dk2"/>
              </a:solidFill>
            </a:endParaRPr>
          </a:p>
          <a:p>
            <a:pPr marL="0" lvl="0" indent="0" rtl="0">
              <a:lnSpc>
                <a:spcPct val="90000"/>
              </a:lnSpc>
              <a:spcBef>
                <a:spcPts val="420"/>
              </a:spcBef>
              <a:spcAft>
                <a:spcPts val="0"/>
              </a:spcAft>
              <a:buNone/>
            </a:pPr>
            <a:endParaRPr sz="2000">
              <a:solidFill>
                <a:schemeClr val="dk2"/>
              </a:solidFill>
            </a:endParaRPr>
          </a:p>
          <a:p>
            <a:pPr marL="0" lvl="0" indent="0" rtl="0">
              <a:lnSpc>
                <a:spcPct val="90000"/>
              </a:lnSpc>
              <a:spcBef>
                <a:spcPts val="420"/>
              </a:spcBef>
              <a:spcAft>
                <a:spcPts val="0"/>
              </a:spcAft>
              <a:buSzPts val="900"/>
              <a:buChar char="●"/>
            </a:pPr>
            <a:r>
              <a:rPr lang="en-US" sz="2100">
                <a:solidFill>
                  <a:schemeClr val="dk2"/>
                </a:solidFill>
              </a:rPr>
              <a:t>Bu tür durumlarda proprioseptif eğitim için denge tahtasında denge eğitimi, yan yana veya geri geri yürüme, koşma gibi propriosepsiyon egzersizlerinden yararlanılır.  </a:t>
            </a:r>
            <a:endParaRPr sz="2000">
              <a:solidFill>
                <a:schemeClr val="dk2"/>
              </a:solidFill>
            </a:endParaRPr>
          </a:p>
          <a:p>
            <a:pPr marL="0" lvl="0" indent="0">
              <a:spcBef>
                <a:spcPts val="600"/>
              </a:spcBef>
              <a:spcAft>
                <a:spcPts val="0"/>
              </a:spcAft>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Shape 173"/>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Denge Bozukluğunda Hasta Eğitimi</a:t>
            </a:r>
            <a:endParaRPr/>
          </a:p>
        </p:txBody>
      </p:sp>
      <p:sp>
        <p:nvSpPr>
          <p:cNvPr id="174" name="Shape 174"/>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55600" rtl="0">
              <a:spcBef>
                <a:spcPts val="400"/>
              </a:spcBef>
              <a:spcAft>
                <a:spcPts val="0"/>
              </a:spcAft>
              <a:buSzPts val="2000"/>
              <a:buChar char="●"/>
            </a:pPr>
            <a:r>
              <a:rPr lang="en-US" sz="2000">
                <a:solidFill>
                  <a:srgbClr val="666666"/>
                </a:solidFill>
              </a:rPr>
              <a:t>En önemli nokta hastanın güvenliğidir.</a:t>
            </a:r>
            <a:endParaRPr sz="2000">
              <a:solidFill>
                <a:srgbClr val="666666"/>
              </a:solidFill>
            </a:endParaRPr>
          </a:p>
          <a:p>
            <a:pPr marL="457200" lvl="0" indent="-355600" rtl="0">
              <a:spcBef>
                <a:spcPts val="0"/>
              </a:spcBef>
              <a:spcAft>
                <a:spcPts val="0"/>
              </a:spcAft>
              <a:buSzPts val="2000"/>
              <a:buChar char="●"/>
            </a:pPr>
            <a:r>
              <a:rPr lang="en-US" sz="2000">
                <a:solidFill>
                  <a:srgbClr val="666666"/>
                </a:solidFill>
              </a:rPr>
              <a:t>Düşmeler için potansiyel risk çok fazladır.</a:t>
            </a:r>
            <a:endParaRPr sz="2000">
              <a:solidFill>
                <a:srgbClr val="666666"/>
              </a:solidFill>
            </a:endParaRPr>
          </a:p>
          <a:p>
            <a:pPr marL="457200" lvl="0" indent="-355600" rtl="0">
              <a:spcBef>
                <a:spcPts val="0"/>
              </a:spcBef>
              <a:spcAft>
                <a:spcPts val="0"/>
              </a:spcAft>
              <a:buSzPts val="2000"/>
              <a:buChar char="●"/>
            </a:pPr>
            <a:r>
              <a:rPr lang="en-US" sz="2000">
                <a:solidFill>
                  <a:srgbClr val="666666"/>
                </a:solidFill>
              </a:rPr>
              <a:t>İyi bir değerlendirme ardından düşük seviyeli aktivitelerle başlama sonradan egz ağırlaştırmak gerekir.</a:t>
            </a:r>
            <a:endParaRPr sz="2000">
              <a:solidFill>
                <a:srgbClr val="666666"/>
              </a:solidFill>
            </a:endParaRPr>
          </a:p>
          <a:p>
            <a:pPr marL="457200" lvl="0" indent="-355600" rtl="0">
              <a:spcBef>
                <a:spcPts val="0"/>
              </a:spcBef>
              <a:spcAft>
                <a:spcPts val="0"/>
              </a:spcAft>
              <a:buSzPts val="2000"/>
              <a:buChar char="●"/>
            </a:pPr>
            <a:r>
              <a:rPr lang="en-US" sz="2000">
                <a:solidFill>
                  <a:srgbClr val="666666"/>
                </a:solidFill>
              </a:rPr>
              <a:t>Çevre maksimum güvenli olarak ayarlanmalıdır. Gevşek kilim, kapı eşikleri, merdivenler…</a:t>
            </a:r>
            <a:endParaRPr sz="2000">
              <a:solidFill>
                <a:srgbClr val="666666"/>
              </a:solidFill>
            </a:endParaRPr>
          </a:p>
          <a:p>
            <a:pPr marL="457200" lvl="0" indent="-355600" rtl="0">
              <a:spcBef>
                <a:spcPts val="0"/>
              </a:spcBef>
              <a:spcAft>
                <a:spcPts val="0"/>
              </a:spcAft>
              <a:buClr>
                <a:srgbClr val="000000"/>
              </a:buClr>
              <a:buSzPts val="2000"/>
              <a:buChar char="●"/>
            </a:pPr>
            <a:r>
              <a:rPr lang="en-US" sz="2000">
                <a:solidFill>
                  <a:srgbClr val="666666"/>
                </a:solidFill>
              </a:rPr>
              <a:t>Ayakkabılar önemlidir. kaymayan ve rahat olmalıdır.</a:t>
            </a:r>
            <a:endParaRPr sz="2000">
              <a:solidFill>
                <a:srgbClr val="666666"/>
              </a:solidFill>
            </a:endParaRPr>
          </a:p>
          <a:p>
            <a:pPr marL="457200" lvl="0" indent="-355600" rtl="0">
              <a:spcBef>
                <a:spcPts val="0"/>
              </a:spcBef>
              <a:spcAft>
                <a:spcPts val="0"/>
              </a:spcAft>
              <a:buClr>
                <a:srgbClr val="000000"/>
              </a:buClr>
              <a:buSzPts val="2000"/>
              <a:buChar char="●"/>
            </a:pPr>
            <a:r>
              <a:rPr lang="en-US" sz="2000">
                <a:solidFill>
                  <a:srgbClr val="666666"/>
                </a:solidFill>
              </a:rPr>
              <a:t>Paralel bar, koltuk değneği, yürüteçlerden yararlanılır.</a:t>
            </a:r>
            <a:endParaRPr sz="2000">
              <a:solidFill>
                <a:srgbClr val="666666"/>
              </a:solidFill>
            </a:endParaRPr>
          </a:p>
          <a:p>
            <a:pPr marL="0" lvl="0" indent="0" rtl="0">
              <a:lnSpc>
                <a:spcPct val="115000"/>
              </a:lnSpc>
              <a:spcBef>
                <a:spcPts val="0"/>
              </a:spcBef>
              <a:spcAft>
                <a:spcPts val="0"/>
              </a:spcAft>
              <a:buClr>
                <a:srgbClr val="000000"/>
              </a:buClr>
              <a:buSzPts val="1100"/>
              <a:buFont typeface="Arial"/>
              <a:buNone/>
            </a:pPr>
            <a:endParaRPr sz="2000">
              <a:solidFill>
                <a:srgbClr val="666666"/>
              </a:solidFill>
            </a:endParaRPr>
          </a:p>
          <a:p>
            <a:pPr marL="0" lvl="0" indent="0">
              <a:spcBef>
                <a:spcPts val="600"/>
              </a:spcBef>
              <a:spcAft>
                <a:spcPts val="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ctrTitle"/>
          </p:nvPr>
        </p:nvSpPr>
        <p:spPr>
          <a:xfrm>
            <a:off x="457200" y="751680"/>
            <a:ext cx="8229600" cy="40125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a:p>
            <a:pPr marL="0" lvl="0" indent="0" algn="ctr">
              <a:spcBef>
                <a:spcPts val="0"/>
              </a:spcBef>
              <a:spcAft>
                <a:spcPts val="0"/>
              </a:spcAft>
              <a:buNone/>
            </a:pPr>
            <a:r>
              <a:rPr lang="en-US" i="1"/>
              <a:t>teşekkür ederim...</a:t>
            </a:r>
            <a:endParaRPr i="1"/>
          </a:p>
        </p:txBody>
      </p:sp>
      <p:sp>
        <p:nvSpPr>
          <p:cNvPr id="180" name="Shape 180"/>
          <p:cNvSpPr txBox="1">
            <a:spLocks noGrp="1"/>
          </p:cNvSpPr>
          <p:nvPr>
            <p:ph type="subTitle" idx="1"/>
          </p:nvPr>
        </p:nvSpPr>
        <p:spPr>
          <a:xfrm>
            <a:off x="457200" y="4955190"/>
            <a:ext cx="8229600" cy="1643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Shape 51"/>
          <p:cNvSpPr txBox="1">
            <a:spLocks noGrp="1"/>
          </p:cNvSpPr>
          <p:nvPr>
            <p:ph type="body" idx="1"/>
          </p:nvPr>
        </p:nvSpPr>
        <p:spPr>
          <a:xfrm>
            <a:off x="457200" y="1600200"/>
            <a:ext cx="8229600" cy="4967700"/>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400"/>
              </a:spcBef>
              <a:spcAft>
                <a:spcPts val="0"/>
              </a:spcAft>
              <a:buClr>
                <a:schemeClr val="dk1"/>
              </a:buClr>
              <a:buSzPts val="850"/>
              <a:buFont typeface="Arial"/>
              <a:buChar char="●"/>
            </a:pPr>
            <a:r>
              <a:rPr lang="en-US" sz="2000" b="0" i="0" u="none" strike="noStrike" cap="none">
                <a:solidFill>
                  <a:srgbClr val="000000"/>
                </a:solidFill>
                <a:latin typeface="Arial"/>
                <a:ea typeface="Arial"/>
                <a:cs typeface="Arial"/>
                <a:sym typeface="Arial"/>
              </a:rPr>
              <a:t>Kontrol; motor hareketin gerçekleştirilmesi sırasında hedeflenen hareketin düzgün yapılabilmesidir.</a:t>
            </a:r>
            <a:endParaRPr sz="20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chemeClr val="dk1"/>
              </a:buClr>
              <a:buSzPts val="850"/>
              <a:buFont typeface="Arial"/>
              <a:buChar char="●"/>
            </a:pPr>
            <a:r>
              <a:rPr lang="en-US" sz="2000" b="0" i="0" u="none" strike="noStrike" cap="none">
                <a:solidFill>
                  <a:srgbClr val="000000"/>
                </a:solidFill>
                <a:latin typeface="Arial"/>
                <a:ea typeface="Arial"/>
                <a:cs typeface="Arial"/>
                <a:sym typeface="Arial"/>
              </a:rPr>
              <a:t>Koordinasyon ise; hedeflenen hareket gerçekleştirilirken vücudun farklı bölümleri arasında uyumdur. </a:t>
            </a:r>
            <a:endParaRPr sz="2000" b="0" i="0" u="none" strike="noStrike" cap="none">
              <a:solidFill>
                <a:srgbClr val="000000"/>
              </a:solidFill>
              <a:latin typeface="Arial"/>
              <a:ea typeface="Arial"/>
              <a:cs typeface="Arial"/>
              <a:sym typeface="Arial"/>
            </a:endParaRPr>
          </a:p>
          <a:p>
            <a:pPr marL="0" marR="0" lvl="0" indent="0" algn="l" rtl="0">
              <a:lnSpc>
                <a:spcPct val="80000"/>
              </a:lnSpc>
              <a:spcBef>
                <a:spcPts val="400"/>
              </a:spcBef>
              <a:spcAft>
                <a:spcPts val="0"/>
              </a:spcAft>
              <a:buNone/>
            </a:pPr>
            <a:endParaRPr sz="2000" b="0" i="0" u="none" strike="noStrike" cap="none">
              <a:solidFill>
                <a:srgbClr val="000000"/>
              </a:solidFill>
              <a:latin typeface="Arial"/>
              <a:ea typeface="Arial"/>
              <a:cs typeface="Arial"/>
              <a:sym typeface="Arial"/>
            </a:endParaRPr>
          </a:p>
          <a:p>
            <a:pPr marL="0" marR="0" lvl="0" indent="0" algn="l" rtl="0">
              <a:lnSpc>
                <a:spcPct val="80000"/>
              </a:lnSpc>
              <a:spcBef>
                <a:spcPts val="400"/>
              </a:spcBef>
              <a:spcAft>
                <a:spcPts val="0"/>
              </a:spcAft>
              <a:buClr>
                <a:schemeClr val="dk1"/>
              </a:buClr>
              <a:buSzPts val="850"/>
              <a:buFont typeface="Arial"/>
              <a:buChar char="●"/>
            </a:pPr>
            <a:r>
              <a:rPr lang="en-US" sz="2000" b="0" i="0" u="none" strike="noStrike" cap="none">
                <a:solidFill>
                  <a:srgbClr val="000000"/>
                </a:solidFill>
                <a:latin typeface="Arial"/>
                <a:ea typeface="Arial"/>
                <a:cs typeface="Arial"/>
                <a:sym typeface="Arial"/>
              </a:rPr>
              <a:t>Ekstrapiramidal sistem, serebell</a:t>
            </a:r>
            <a:r>
              <a:rPr lang="en-US" sz="2000">
                <a:solidFill>
                  <a:srgbClr val="000000"/>
                </a:solidFill>
              </a:rPr>
              <a:t>a</a:t>
            </a:r>
            <a:r>
              <a:rPr lang="en-US" sz="2000" b="0" i="0" u="none" strike="noStrike" cap="none">
                <a:solidFill>
                  <a:srgbClr val="000000"/>
                </a:solidFill>
                <a:latin typeface="Arial"/>
                <a:ea typeface="Arial"/>
                <a:cs typeface="Arial"/>
                <a:sym typeface="Arial"/>
              </a:rPr>
              <a:t>r hastalıklar, serebral palsi, kafa travması, inme gibi durumlarda denge-koordinasyonu geliştirmeyi, hedefe yönelik motor hareket oluşturmayı amaçlayan bazı özel egzersizler uygulanmaktadır. </a:t>
            </a:r>
            <a:endParaRPr sz="2000" b="0" i="0" u="none" strike="noStrike" cap="none">
              <a:solidFill>
                <a:srgbClr val="000000"/>
              </a:solidFill>
              <a:latin typeface="Arial"/>
              <a:ea typeface="Arial"/>
              <a:cs typeface="Arial"/>
              <a:sym typeface="Arial"/>
            </a:endParaRPr>
          </a:p>
          <a:p>
            <a:pPr marL="0" marR="0" lvl="0" indent="0" algn="l" rtl="0">
              <a:lnSpc>
                <a:spcPct val="80000"/>
              </a:lnSpc>
              <a:spcBef>
                <a:spcPts val="400"/>
              </a:spcBef>
              <a:spcAft>
                <a:spcPts val="0"/>
              </a:spcAft>
              <a:buNone/>
            </a:pPr>
            <a:endParaRPr sz="2000" b="0" i="0" u="none" strike="noStrike" cap="none">
              <a:solidFill>
                <a:srgbClr val="000000"/>
              </a:solidFill>
              <a:latin typeface="Arial"/>
              <a:ea typeface="Arial"/>
              <a:cs typeface="Arial"/>
              <a:sym typeface="Arial"/>
            </a:endParaRPr>
          </a:p>
          <a:p>
            <a:pPr marL="0" marR="0" lvl="0" indent="0" algn="l" rtl="0">
              <a:lnSpc>
                <a:spcPct val="80000"/>
              </a:lnSpc>
              <a:spcBef>
                <a:spcPts val="400"/>
              </a:spcBef>
              <a:spcAft>
                <a:spcPts val="0"/>
              </a:spcAft>
              <a:buClr>
                <a:schemeClr val="dk1"/>
              </a:buClr>
              <a:buSzPts val="850"/>
              <a:buFont typeface="Arial"/>
              <a:buChar char="●"/>
            </a:pPr>
            <a:r>
              <a:rPr lang="en-US" sz="2000" b="0" i="0" u="none" strike="noStrike" cap="none">
                <a:solidFill>
                  <a:srgbClr val="000000"/>
                </a:solidFill>
                <a:latin typeface="Arial"/>
                <a:ea typeface="Arial"/>
                <a:cs typeface="Arial"/>
                <a:sym typeface="Arial"/>
              </a:rPr>
              <a:t>Bunun dışında periferik eklem ve yumuşak doku hastalıkları, 2. motor nöron hastalıklarında da bu egzersizler kullanılabilir.</a:t>
            </a:r>
            <a:endParaRPr sz="2000" b="0" i="0" u="none" strike="noStrike" cap="none">
              <a:solidFill>
                <a:srgbClr val="000000"/>
              </a:solidFill>
              <a:latin typeface="Arial"/>
              <a:ea typeface="Arial"/>
              <a:cs typeface="Arial"/>
              <a:sym typeface="Arial"/>
            </a:endParaRPr>
          </a:p>
          <a:p>
            <a:pPr marL="0" marR="0" lvl="0" indent="0" algn="l" rtl="0">
              <a:lnSpc>
                <a:spcPct val="80000"/>
              </a:lnSpc>
              <a:spcBef>
                <a:spcPts val="400"/>
              </a:spcBef>
              <a:spcAft>
                <a:spcPts val="0"/>
              </a:spcAft>
              <a:buNone/>
            </a:pPr>
            <a:endParaRPr sz="2000" b="0" i="0" u="none" strike="noStrike" cap="none">
              <a:solidFill>
                <a:srgbClr val="000000"/>
              </a:solidFill>
              <a:latin typeface="Arial"/>
              <a:ea typeface="Arial"/>
              <a:cs typeface="Arial"/>
              <a:sym typeface="Arial"/>
            </a:endParaRPr>
          </a:p>
          <a:p>
            <a:pPr marL="0" marR="0" lvl="0" indent="0" algn="l" rtl="0">
              <a:lnSpc>
                <a:spcPct val="80000"/>
              </a:lnSpc>
              <a:spcBef>
                <a:spcPts val="400"/>
              </a:spcBef>
              <a:spcAft>
                <a:spcPts val="0"/>
              </a:spcAft>
              <a:buNone/>
            </a:pPr>
            <a:r>
              <a:rPr lang="en-US" sz="2000" b="1" i="0" u="none" strike="noStrike" cap="none">
                <a:solidFill>
                  <a:schemeClr val="accent1"/>
                </a:solidFill>
                <a:latin typeface="Arial"/>
                <a:ea typeface="Arial"/>
                <a:cs typeface="Arial"/>
                <a:sym typeface="Arial"/>
              </a:rPr>
              <a:t>Kontrol ve koordinasyon egzersizlerinde sık tekrar önemlidir.  </a:t>
            </a:r>
            <a:endParaRPr sz="2000" b="1" i="0" u="none" strike="noStrike" cap="none">
              <a:solidFill>
                <a:schemeClr val="accent1"/>
              </a:solidFill>
              <a:latin typeface="Arial"/>
              <a:ea typeface="Arial"/>
              <a:cs typeface="Arial"/>
              <a:sym typeface="Arial"/>
            </a:endParaRPr>
          </a:p>
        </p:txBody>
      </p:sp>
      <p:sp>
        <p:nvSpPr>
          <p:cNvPr id="52" name="Shape 52"/>
          <p:cNvSpPr txBox="1"/>
          <p:nvPr/>
        </p:nvSpPr>
        <p:spPr>
          <a:xfrm>
            <a:off x="419375" y="357700"/>
            <a:ext cx="8264100" cy="9252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US" sz="3000" b="1">
                <a:solidFill>
                  <a:schemeClr val="accent1"/>
                </a:solidFill>
              </a:rPr>
              <a:t>Nöromuskuler Kontrol ve koordinasyon Egzersizleri</a:t>
            </a:r>
            <a:endParaRPr sz="3000" b="1">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58" name="Shape 58"/>
          <p:cNvSpPr txBox="1">
            <a:spLocks noGrp="1"/>
          </p:cNvSpPr>
          <p:nvPr>
            <p:ph type="body" idx="1"/>
          </p:nvPr>
        </p:nvSpPr>
        <p:spPr>
          <a:xfrm>
            <a:off x="457200" y="1600200"/>
            <a:ext cx="8229600" cy="49677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420"/>
              </a:spcBef>
              <a:spcAft>
                <a:spcPts val="0"/>
              </a:spcAft>
              <a:buClr>
                <a:schemeClr val="dk1"/>
              </a:buClr>
              <a:buSzPts val="900"/>
              <a:buFont typeface="Arial"/>
              <a:buChar char="●"/>
            </a:pPr>
            <a:r>
              <a:rPr lang="en-US" sz="2100" b="0" i="0" u="none" strike="noStrike" cap="none">
                <a:solidFill>
                  <a:srgbClr val="000000"/>
                </a:solidFill>
                <a:latin typeface="Arial"/>
                <a:ea typeface="Arial"/>
                <a:cs typeface="Arial"/>
                <a:sym typeface="Arial"/>
              </a:rPr>
              <a:t>Kontrol ve koordinasyon egzersizlerinin amacı beyinde duyusal ve motor bellek oluşturmak, bunları geliştirmek ve sonraki aktivitelerde kullanmak olarak özetlenebilir.</a:t>
            </a:r>
            <a:endParaRPr sz="2100">
              <a:solidFill>
                <a:srgbClr val="000000"/>
              </a:solidFill>
            </a:endParaRPr>
          </a:p>
          <a:p>
            <a:pPr marL="0" marR="0" lvl="0" indent="0" algn="l" rtl="0">
              <a:lnSpc>
                <a:spcPct val="90000"/>
              </a:lnSpc>
              <a:spcBef>
                <a:spcPts val="420"/>
              </a:spcBef>
              <a:spcAft>
                <a:spcPts val="0"/>
              </a:spcAft>
              <a:buNone/>
            </a:pPr>
            <a:endParaRPr sz="3000" b="0" i="0" u="none" strike="noStrike" cap="none">
              <a:solidFill>
                <a:srgbClr val="000000"/>
              </a:solidFill>
              <a:latin typeface="Arial"/>
              <a:ea typeface="Arial"/>
              <a:cs typeface="Arial"/>
              <a:sym typeface="Arial"/>
            </a:endParaRPr>
          </a:p>
          <a:p>
            <a:pPr marL="342900" marR="0" lvl="0" indent="-342900" algn="l" rtl="0">
              <a:lnSpc>
                <a:spcPct val="90000"/>
              </a:lnSpc>
              <a:spcBef>
                <a:spcPts val="420"/>
              </a:spcBef>
              <a:spcAft>
                <a:spcPts val="0"/>
              </a:spcAft>
              <a:buClr>
                <a:schemeClr val="dk1"/>
              </a:buClr>
              <a:buSzPts val="900"/>
              <a:buFont typeface="Arial"/>
              <a:buChar char="●"/>
            </a:pPr>
            <a:r>
              <a:rPr lang="en-US" sz="2100" b="0" i="0" u="none" strike="noStrike" cap="none">
                <a:solidFill>
                  <a:srgbClr val="000000"/>
                </a:solidFill>
                <a:latin typeface="Arial"/>
                <a:ea typeface="Arial"/>
                <a:cs typeface="Arial"/>
                <a:sym typeface="Arial"/>
              </a:rPr>
              <a:t>Santral sinir sistemi lezyonlarından sonra, muhtemelen kalan sağlam nöronların yaptığı kollateral bağlantılarla veya alternatif yolların ya da nöronların ortaya çıkmasıyla bu bellek diğer alanlarda yeniden lokalize olabilir.</a:t>
            </a:r>
            <a:endParaRPr sz="2100" b="0" i="0" u="none" strike="noStrike" cap="none">
              <a:solidFill>
                <a:srgbClr val="000000"/>
              </a:solidFill>
              <a:latin typeface="Arial"/>
              <a:ea typeface="Arial"/>
              <a:cs typeface="Arial"/>
              <a:sym typeface="Arial"/>
            </a:endParaRPr>
          </a:p>
          <a:p>
            <a:pPr marL="0" marR="0" lvl="0" indent="0" algn="l" rtl="0">
              <a:lnSpc>
                <a:spcPct val="90000"/>
              </a:lnSpc>
              <a:spcBef>
                <a:spcPts val="420"/>
              </a:spcBef>
              <a:spcAft>
                <a:spcPts val="0"/>
              </a:spcAft>
              <a:buNone/>
            </a:pPr>
            <a:endParaRPr sz="3000" b="0" i="0" u="none" strike="noStrike" cap="none">
              <a:solidFill>
                <a:srgbClr val="000000"/>
              </a:solidFill>
              <a:latin typeface="Arial"/>
              <a:ea typeface="Arial"/>
              <a:cs typeface="Arial"/>
              <a:sym typeface="Arial"/>
            </a:endParaRPr>
          </a:p>
          <a:p>
            <a:pPr marL="342900" marR="0" lvl="0" indent="-342900" algn="l" rtl="0">
              <a:lnSpc>
                <a:spcPct val="90000"/>
              </a:lnSpc>
              <a:spcBef>
                <a:spcPts val="420"/>
              </a:spcBef>
              <a:spcAft>
                <a:spcPts val="0"/>
              </a:spcAft>
              <a:buClr>
                <a:schemeClr val="dk1"/>
              </a:buClr>
              <a:buSzPts val="900"/>
              <a:buFont typeface="Arial"/>
              <a:buChar char="●"/>
            </a:pPr>
            <a:r>
              <a:rPr lang="en-US" sz="2100" b="0" i="0" u="none" strike="noStrike" cap="none">
                <a:solidFill>
                  <a:srgbClr val="000000"/>
                </a:solidFill>
                <a:latin typeface="Arial"/>
                <a:ea typeface="Arial"/>
                <a:cs typeface="Arial"/>
                <a:sym typeface="Arial"/>
              </a:rPr>
              <a:t>Kontrol ve koordinasyonu geliştirmenin başlıca yolu tekrardır. Aktivite yeteri kadar tekrar edilirse öğrenilir ve hafızaya kaydedilir. Gerekli olan hareket  giderek daha düşük konsantrasyonlarda ve daha az gayretle ortaya konabilir. </a:t>
            </a:r>
            <a:endParaRPr sz="30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2"/>
        <p:cNvGrpSpPr/>
        <p:nvPr/>
      </p:nvGrpSpPr>
      <p:grpSpPr>
        <a:xfrm>
          <a:off x="0" y="0"/>
          <a:ext cx="0" cy="0"/>
          <a:chOff x="0" y="0"/>
          <a:chExt cx="0" cy="0"/>
        </a:xfrm>
      </p:grpSpPr>
      <p:sp>
        <p:nvSpPr>
          <p:cNvPr id="63" name="Shape 63"/>
          <p:cNvSpPr txBox="1">
            <a:spLocks noGrp="1"/>
          </p:cNvSpPr>
          <p:nvPr>
            <p:ph type="body" idx="1"/>
          </p:nvPr>
        </p:nvSpPr>
        <p:spPr>
          <a:xfrm>
            <a:off x="457200" y="221775"/>
            <a:ext cx="8229600" cy="63459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520"/>
              </a:spcBef>
              <a:spcAft>
                <a:spcPts val="0"/>
              </a:spcAft>
              <a:buClr>
                <a:schemeClr val="dk1"/>
              </a:buClr>
              <a:buSzPts val="1100"/>
              <a:buFont typeface="Arial"/>
              <a:buChar char="●"/>
            </a:pPr>
            <a:r>
              <a:rPr lang="en-US" sz="2600" b="0" i="0" u="none" strike="noStrike" cap="none">
                <a:latin typeface="Arial"/>
                <a:ea typeface="Arial"/>
                <a:cs typeface="Arial"/>
                <a:sym typeface="Arial"/>
              </a:rPr>
              <a:t>Denge egzersizleri, statik pozisyonlardan başlayarak hareketin gelişim kalıbını izleyerek yaptırılır.</a:t>
            </a:r>
            <a:endParaRPr sz="2600" b="0" i="0" u="none" strike="noStrike" cap="none">
              <a:latin typeface="Arial"/>
              <a:ea typeface="Arial"/>
              <a:cs typeface="Arial"/>
              <a:sym typeface="Arial"/>
            </a:endParaRPr>
          </a:p>
          <a:p>
            <a:pPr marL="0" marR="0" lvl="0" indent="0" algn="l" rtl="0">
              <a:lnSpc>
                <a:spcPct val="90000"/>
              </a:lnSpc>
              <a:spcBef>
                <a:spcPts val="520"/>
              </a:spcBef>
              <a:spcAft>
                <a:spcPts val="0"/>
              </a:spcAft>
              <a:buNone/>
            </a:pPr>
            <a:endParaRPr sz="3000" b="0" i="0" u="none" strike="noStrike" cap="none">
              <a:latin typeface="Arial"/>
              <a:ea typeface="Arial"/>
              <a:cs typeface="Arial"/>
              <a:sym typeface="Arial"/>
            </a:endParaRPr>
          </a:p>
          <a:p>
            <a:pPr marL="342900" marR="0" lvl="0" indent="-342900" algn="l" rtl="0">
              <a:lnSpc>
                <a:spcPct val="90000"/>
              </a:lnSpc>
              <a:spcBef>
                <a:spcPts val="520"/>
              </a:spcBef>
              <a:spcAft>
                <a:spcPts val="0"/>
              </a:spcAft>
              <a:buClr>
                <a:schemeClr val="dk1"/>
              </a:buClr>
              <a:buSzPts val="1100"/>
              <a:buFont typeface="Arial"/>
              <a:buChar char="●"/>
            </a:pPr>
            <a:r>
              <a:rPr lang="en-US" sz="2600" b="0" i="0" u="none" strike="noStrike" cap="none">
                <a:latin typeface="Arial"/>
                <a:ea typeface="Arial"/>
                <a:cs typeface="Arial"/>
                <a:sym typeface="Arial"/>
              </a:rPr>
              <a:t> Örneğin yüzükoyun pozisyonundan, diz üstü, dönme, oturma ve ayakta durma pozisyonlarına geçilir. Bu aşamaların her birinde hastanın doğru pozisyonu algılamasına ve her pozisyonda dengenin bozulmaya çalışılıp doğru pozisyonu tekrar sağlamasına çalışılır.</a:t>
            </a:r>
            <a:endParaRPr sz="2600" b="0" i="0" u="none" strike="noStrike" cap="none">
              <a:latin typeface="Arial"/>
              <a:ea typeface="Arial"/>
              <a:cs typeface="Arial"/>
              <a:sym typeface="Arial"/>
            </a:endParaRPr>
          </a:p>
          <a:p>
            <a:pPr marL="0" marR="0" lvl="0" indent="0" algn="l" rtl="0">
              <a:lnSpc>
                <a:spcPct val="90000"/>
              </a:lnSpc>
              <a:spcBef>
                <a:spcPts val="520"/>
              </a:spcBef>
              <a:spcAft>
                <a:spcPts val="0"/>
              </a:spcAft>
              <a:buNone/>
            </a:pPr>
            <a:endParaRPr sz="2600"/>
          </a:p>
          <a:p>
            <a:pPr marL="0" lvl="0" indent="0" algn="ctr" rtl="0">
              <a:spcBef>
                <a:spcPts val="500"/>
              </a:spcBef>
              <a:spcAft>
                <a:spcPts val="0"/>
              </a:spcAft>
              <a:buNone/>
            </a:pPr>
            <a:r>
              <a:rPr lang="en-US" sz="2400" b="1">
                <a:solidFill>
                  <a:schemeClr val="accent1"/>
                </a:solidFill>
              </a:rPr>
              <a:t>Amaç hastanın günlük yaşam aktivitelerini bağımsız olarak yapabilir hale gelmelerini sağlamaktır.</a:t>
            </a:r>
            <a:endParaRPr sz="2400" b="1">
              <a:solidFill>
                <a:schemeClr val="accent1"/>
              </a:solidFill>
            </a:endParaRPr>
          </a:p>
          <a:p>
            <a:pPr marL="0" marR="0" lvl="0" indent="0" algn="l" rtl="0">
              <a:lnSpc>
                <a:spcPct val="90000"/>
              </a:lnSpc>
              <a:spcBef>
                <a:spcPts val="520"/>
              </a:spcBef>
              <a:spcAft>
                <a:spcPts val="0"/>
              </a:spcAft>
              <a:buNone/>
            </a:pPr>
            <a:endParaRPr sz="2600"/>
          </a:p>
          <a:p>
            <a:pPr marL="342900" marR="0" lvl="0" indent="-263525" algn="l" rtl="0">
              <a:spcBef>
                <a:spcPts val="600"/>
              </a:spcBef>
              <a:spcAft>
                <a:spcPts val="0"/>
              </a:spcAft>
              <a:buClr>
                <a:schemeClr val="dk1"/>
              </a:buClr>
              <a:buSzPts val="1250"/>
              <a:buFont typeface="Arial"/>
              <a:buNone/>
            </a:pPr>
            <a:endParaRPr sz="3000" b="0" i="0" u="none" strike="noStrike" cap="none">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t>Egzersizlerde İzlenecek Yol</a:t>
            </a:r>
            <a:endParaRPr/>
          </a:p>
        </p:txBody>
      </p:sp>
      <p:sp>
        <p:nvSpPr>
          <p:cNvPr id="69" name="Shape 6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US"/>
              <a:t>Statikten - dinamiğe,</a:t>
            </a:r>
            <a:endParaRPr/>
          </a:p>
          <a:p>
            <a:pPr marL="0" lvl="0" indent="0" rtl="0">
              <a:spcBef>
                <a:spcPts val="600"/>
              </a:spcBef>
              <a:spcAft>
                <a:spcPts val="0"/>
              </a:spcAft>
              <a:buNone/>
            </a:pPr>
            <a:r>
              <a:rPr lang="en-US"/>
              <a:t>Göz açıktan - göz kapalıya,</a:t>
            </a:r>
            <a:endParaRPr/>
          </a:p>
          <a:p>
            <a:pPr marL="0" lvl="0" indent="0" rtl="0">
              <a:spcBef>
                <a:spcPts val="600"/>
              </a:spcBef>
              <a:spcAft>
                <a:spcPts val="0"/>
              </a:spcAft>
              <a:buNone/>
            </a:pPr>
            <a:r>
              <a:rPr lang="en-US"/>
              <a:t>Motor gelişim izleyen vakalarda motor gelişim sırasında.</a:t>
            </a:r>
            <a:endParaRPr/>
          </a:p>
          <a:p>
            <a:pPr marL="0" lvl="0" indent="0" rtl="0">
              <a:spcBef>
                <a:spcPts val="600"/>
              </a:spcBef>
              <a:spcAft>
                <a:spcPts val="0"/>
              </a:spcAft>
              <a:buNone/>
            </a:pPr>
            <a:r>
              <a:rPr lang="en-US"/>
              <a:t>Yani; </a:t>
            </a:r>
            <a:endParaRPr/>
          </a:p>
          <a:p>
            <a:pPr marL="457200" lvl="0" indent="-419100" rtl="0">
              <a:spcBef>
                <a:spcPts val="600"/>
              </a:spcBef>
              <a:spcAft>
                <a:spcPts val="0"/>
              </a:spcAft>
              <a:buSzPts val="3000"/>
              <a:buAutoNum type="arabicPeriod"/>
            </a:pPr>
            <a:r>
              <a:rPr lang="en-US"/>
              <a:t>Statik-gözler açık</a:t>
            </a:r>
            <a:endParaRPr/>
          </a:p>
          <a:p>
            <a:pPr marL="457200" lvl="0" indent="-419100" rtl="0">
              <a:spcBef>
                <a:spcPts val="0"/>
              </a:spcBef>
              <a:spcAft>
                <a:spcPts val="0"/>
              </a:spcAft>
              <a:buSzPts val="3000"/>
              <a:buAutoNum type="arabicPeriod"/>
            </a:pPr>
            <a:r>
              <a:rPr lang="en-US"/>
              <a:t>Statik-gözler kapalı</a:t>
            </a:r>
            <a:endParaRPr/>
          </a:p>
          <a:p>
            <a:pPr marL="457200" lvl="0" indent="-419100" rtl="0">
              <a:spcBef>
                <a:spcPts val="0"/>
              </a:spcBef>
              <a:spcAft>
                <a:spcPts val="0"/>
              </a:spcAft>
              <a:buSzPts val="3000"/>
              <a:buAutoNum type="arabicPeriod"/>
            </a:pPr>
            <a:r>
              <a:rPr lang="en-US"/>
              <a:t>Dinamik-gözler açık</a:t>
            </a:r>
            <a:endParaRPr/>
          </a:p>
          <a:p>
            <a:pPr marL="457200" lvl="0" indent="-419100">
              <a:spcBef>
                <a:spcPts val="0"/>
              </a:spcBef>
              <a:spcAft>
                <a:spcPts val="0"/>
              </a:spcAft>
              <a:buSzPts val="3000"/>
              <a:buAutoNum type="arabicPeriod"/>
            </a:pPr>
            <a:r>
              <a:rPr lang="en-US"/>
              <a:t>Dinamik-gözler kapalı</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75" name="Shape 7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76" name="Shape 76"/>
          <p:cNvPicPr preferRelativeResize="0"/>
          <p:nvPr/>
        </p:nvPicPr>
        <p:blipFill>
          <a:blip r:embed="rId3">
            <a:alphaModFix/>
          </a:blip>
          <a:stretch>
            <a:fillRect/>
          </a:stretch>
        </p:blipFill>
        <p:spPr>
          <a:xfrm>
            <a:off x="118825" y="1094440"/>
            <a:ext cx="8906351" cy="466912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82" name="Shape 82"/>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500"/>
              </a:spcBef>
              <a:spcAft>
                <a:spcPts val="0"/>
              </a:spcAft>
              <a:buNone/>
            </a:pPr>
            <a:endParaRPr sz="2400"/>
          </a:p>
          <a:p>
            <a:pPr marL="457200" lvl="0" indent="-336550" rtl="0">
              <a:spcBef>
                <a:spcPts val="500"/>
              </a:spcBef>
              <a:spcAft>
                <a:spcPts val="0"/>
              </a:spcAft>
              <a:buClr>
                <a:schemeClr val="dk1"/>
              </a:buClr>
              <a:buSzPts val="1700"/>
              <a:buChar char="●"/>
            </a:pPr>
            <a:r>
              <a:rPr lang="en-US" sz="2400"/>
              <a:t>Önce destekli daha sonra desteksiz olarak yatak kenarında oturtulur.</a:t>
            </a:r>
            <a:endParaRPr sz="2400"/>
          </a:p>
          <a:p>
            <a:pPr marL="457200" lvl="0" indent="-336550" rtl="0">
              <a:spcBef>
                <a:spcPts val="0"/>
              </a:spcBef>
              <a:spcAft>
                <a:spcPts val="0"/>
              </a:spcAft>
              <a:buClr>
                <a:schemeClr val="dk1"/>
              </a:buClr>
              <a:buSzPts val="1700"/>
              <a:buChar char="●"/>
            </a:pPr>
            <a:r>
              <a:rPr lang="en-US" sz="2400"/>
              <a:t>Terapist tarafından ani ve hafifçe denge bozularak dik durma ve pozisyon duyusu yeniden kazandırılmaya çalışılır.</a:t>
            </a:r>
            <a:endParaRPr sz="2400"/>
          </a:p>
          <a:p>
            <a:pPr marL="457200" lvl="0" indent="-336550" rtl="0">
              <a:spcBef>
                <a:spcPts val="0"/>
              </a:spcBef>
              <a:spcAft>
                <a:spcPts val="0"/>
              </a:spcAft>
              <a:buClr>
                <a:schemeClr val="dk1"/>
              </a:buClr>
              <a:buSzPts val="1700"/>
              <a:buChar char="●"/>
            </a:pPr>
            <a:r>
              <a:rPr lang="en-US" sz="2400"/>
              <a:t>Met üzerinde uzun oturma pozisyonunda ve dizüstü pozisyonda destekli ve desteksiz denge egz yaptırılır.</a:t>
            </a:r>
            <a:endParaRPr sz="2400"/>
          </a:p>
          <a:p>
            <a:pPr marL="0" lvl="0" indent="0">
              <a:spcBef>
                <a:spcPts val="60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88" name="Shape 88"/>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36550" rtl="0">
              <a:spcBef>
                <a:spcPts val="500"/>
              </a:spcBef>
              <a:spcAft>
                <a:spcPts val="0"/>
              </a:spcAft>
              <a:buClr>
                <a:srgbClr val="000000"/>
              </a:buClr>
              <a:buSzPts val="1700"/>
              <a:buChar char="●"/>
            </a:pPr>
            <a:r>
              <a:rPr lang="en-US" sz="2400">
                <a:solidFill>
                  <a:srgbClr val="000000"/>
                </a:solidFill>
              </a:rPr>
              <a:t>Dik pozisyonda oturabilir pozisyona gelince paralel barda ayakta durma ve yürüme egz geçilir.</a:t>
            </a:r>
            <a:endParaRPr sz="2400">
              <a:solidFill>
                <a:srgbClr val="000000"/>
              </a:solidFill>
            </a:endParaRPr>
          </a:p>
          <a:p>
            <a:pPr marL="457200" lvl="0" indent="-336550" rtl="0">
              <a:spcBef>
                <a:spcPts val="0"/>
              </a:spcBef>
              <a:spcAft>
                <a:spcPts val="0"/>
              </a:spcAft>
              <a:buClr>
                <a:srgbClr val="000000"/>
              </a:buClr>
              <a:buSzPts val="1700"/>
              <a:buChar char="●"/>
            </a:pPr>
            <a:r>
              <a:rPr lang="en-US" sz="2400">
                <a:solidFill>
                  <a:srgbClr val="000000"/>
                </a:solidFill>
              </a:rPr>
              <a:t>Son aşamada koltuk değnekleri ile yürütülür.</a:t>
            </a:r>
            <a:endParaRPr sz="2400">
              <a:solidFill>
                <a:srgbClr val="000000"/>
              </a:solidFill>
            </a:endParaRPr>
          </a:p>
          <a:p>
            <a:pPr marL="457200" lvl="0" indent="-336550" rtl="0">
              <a:spcBef>
                <a:spcPts val="0"/>
              </a:spcBef>
              <a:spcAft>
                <a:spcPts val="0"/>
              </a:spcAft>
              <a:buClr>
                <a:srgbClr val="000000"/>
              </a:buClr>
              <a:buSzPts val="1700"/>
              <a:buChar char="●"/>
            </a:pPr>
            <a:r>
              <a:rPr lang="en-US" sz="2400">
                <a:solidFill>
                  <a:srgbClr val="000000"/>
                </a:solidFill>
              </a:rPr>
              <a:t>Oturma dengesi: gövde stabilitesi ve ağırlık aktarımını sağlamak amacıyla sandalye, masa, köpükten silindirler, köpük şilteler ya da tedavi topları gibi stabil veya stabil olmayan yüzeylerde denge eğitimi verilir.</a:t>
            </a:r>
            <a:endParaRPr sz="2400">
              <a:solidFill>
                <a:srgbClr val="000000"/>
              </a:solidFill>
            </a:endParaRPr>
          </a:p>
          <a:p>
            <a:pPr marL="0" lvl="0" indent="0">
              <a:spcBef>
                <a:spcPts val="600"/>
              </a:spcBef>
              <a:spcAft>
                <a:spcPts val="0"/>
              </a:spcAft>
              <a:buNone/>
            </a:pPr>
            <a:endParaRPr>
              <a:solidFill>
                <a:srgbClr val="000000"/>
              </a:solidFill>
            </a:endParaRPr>
          </a:p>
        </p:txBody>
      </p:sp>
    </p:spTree>
  </p:cSld>
  <p:clrMapOvr>
    <a:masterClrMapping/>
  </p:clrMapOvr>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1173</Words>
  <Application>Microsoft Office PowerPoint</Application>
  <PresentationFormat>Ekran Gösterisi (4:3)</PresentationFormat>
  <Paragraphs>133</Paragraphs>
  <Slides>24</Slides>
  <Notes>24</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Swiss</vt:lpstr>
      <vt:lpstr>Slayt 1</vt:lpstr>
      <vt:lpstr>Dengeden Sorumlu Yapılar</vt:lpstr>
      <vt:lpstr>Slayt 3</vt:lpstr>
      <vt:lpstr>Slayt 4</vt:lpstr>
      <vt:lpstr>Slayt 5</vt:lpstr>
      <vt:lpstr>Egzersizlerde İzlenecek Yol</vt:lpstr>
      <vt:lpstr>Slayt 7</vt:lpstr>
      <vt:lpstr>Slayt 8</vt:lpstr>
      <vt:lpstr>Slayt 9</vt:lpstr>
      <vt:lpstr>Slayt 10</vt:lpstr>
      <vt:lpstr>Slayt 11</vt:lpstr>
      <vt:lpstr>Slayt 12</vt:lpstr>
      <vt:lpstr>Slayt 13</vt:lpstr>
      <vt:lpstr>Slayt 14</vt:lpstr>
      <vt:lpstr>Slayt 15</vt:lpstr>
      <vt:lpstr>Frenkel Egzersizleri</vt:lpstr>
      <vt:lpstr>Frenkel Egzersizleri</vt:lpstr>
      <vt:lpstr>Oturmada Denge Egzersizleri</vt:lpstr>
      <vt:lpstr>Cawthorne-Cooksey Egzersizleri</vt:lpstr>
      <vt:lpstr>Denge Egzersizleri</vt:lpstr>
      <vt:lpstr>Denge Egzersizleri</vt:lpstr>
      <vt:lpstr>Proprioception Egzersizleri</vt:lpstr>
      <vt:lpstr>Denge Bozukluğunda Hasta Eğitimi</vt:lpstr>
      <vt:lpstr> teşekkür ederim...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ayşegül</cp:lastModifiedBy>
  <cp:revision>1</cp:revision>
  <dcterms:modified xsi:type="dcterms:W3CDTF">2018-03-02T09:37:54Z</dcterms:modified>
</cp:coreProperties>
</file>