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9"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65" r:id="rId32"/>
    <p:sldId id="266" r:id="rId33"/>
    <p:sldId id="267" r:id="rId34"/>
    <p:sldId id="268" r:id="rId35"/>
    <p:sldId id="26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01"/>
  </p:normalViewPr>
  <p:slideViewPr>
    <p:cSldViewPr snapToGrid="0" snapToObjects="1">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7C06C-E741-4388-85A0-9FE09102FA73}"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184C118B-AB13-4ED3-8D54-7824C18748CC}">
      <dgm:prSet/>
      <dgm:spPr/>
      <dgm:t>
        <a:bodyPr/>
        <a:lstStyle/>
        <a:p>
          <a:r>
            <a:rPr lang="tr-TR"/>
            <a:t>The vasoconstrictive response will vary between organ systems, with the greatest response occurring in the viscera, integument, and kidney.</a:t>
          </a:r>
          <a:endParaRPr lang="en-US"/>
        </a:p>
      </dgm:t>
    </dgm:pt>
    <dgm:pt modelId="{9F578553-DC95-4567-9631-8C039F472E86}" type="parTrans" cxnId="{3811BC59-806B-4509-9CF1-88A569A2DF6A}">
      <dgm:prSet/>
      <dgm:spPr/>
      <dgm:t>
        <a:bodyPr/>
        <a:lstStyle/>
        <a:p>
          <a:endParaRPr lang="en-US"/>
        </a:p>
      </dgm:t>
    </dgm:pt>
    <dgm:pt modelId="{BFFDD8C0-27FC-4DCD-A09F-80A3DFA2E6A1}" type="sibTrans" cxnId="{3811BC59-806B-4509-9CF1-88A569A2DF6A}">
      <dgm:prSet/>
      <dgm:spPr/>
      <dgm:t>
        <a:bodyPr/>
        <a:lstStyle/>
        <a:p>
          <a:endParaRPr lang="en-US"/>
        </a:p>
      </dgm:t>
    </dgm:pt>
    <dgm:pt modelId="{AB29ED91-55C6-4772-BB6D-E6A04D5340AF}">
      <dgm:prSet/>
      <dgm:spPr/>
      <dgm:t>
        <a:bodyPr/>
        <a:lstStyle/>
        <a:p>
          <a:r>
            <a:rPr lang="tr-TR" dirty="0" err="1"/>
            <a:t>Cerebral</a:t>
          </a:r>
          <a:r>
            <a:rPr lang="tr-TR" dirty="0"/>
            <a:t> </a:t>
          </a:r>
          <a:r>
            <a:rPr lang="tr-TR" dirty="0" err="1"/>
            <a:t>and</a:t>
          </a:r>
          <a:r>
            <a:rPr lang="tr-TR" dirty="0"/>
            <a:t> </a:t>
          </a:r>
          <a:r>
            <a:rPr lang="tr-TR" dirty="0" err="1"/>
            <a:t>cardiac</a:t>
          </a:r>
          <a:r>
            <a:rPr lang="tr-TR" dirty="0"/>
            <a:t> </a:t>
          </a:r>
          <a:r>
            <a:rPr lang="tr-TR" dirty="0" err="1"/>
            <a:t>flow</a:t>
          </a:r>
          <a:r>
            <a:rPr lang="tr-TR" dirty="0"/>
            <a:t> is </a:t>
          </a:r>
          <a:r>
            <a:rPr lang="tr-TR" dirty="0" err="1"/>
            <a:t>preferentially</a:t>
          </a:r>
          <a:r>
            <a:rPr lang="tr-TR" dirty="0"/>
            <a:t> </a:t>
          </a:r>
          <a:r>
            <a:rPr lang="tr-TR" dirty="0" err="1"/>
            <a:t>maintained</a:t>
          </a:r>
          <a:r>
            <a:rPr lang="tr-TR" dirty="0"/>
            <a:t> in </a:t>
          </a:r>
          <a:r>
            <a:rPr lang="tr-TR" dirty="0" err="1"/>
            <a:t>mild</a:t>
          </a:r>
          <a:r>
            <a:rPr lang="tr-TR" dirty="0"/>
            <a:t> </a:t>
          </a:r>
          <a:r>
            <a:rPr lang="tr-TR" dirty="0" err="1"/>
            <a:t>to</a:t>
          </a:r>
          <a:r>
            <a:rPr lang="tr-TR" dirty="0"/>
            <a:t> </a:t>
          </a:r>
          <a:r>
            <a:rPr lang="tr-TR" dirty="0" err="1"/>
            <a:t>moderate</a:t>
          </a:r>
          <a:r>
            <a:rPr lang="tr-TR" dirty="0"/>
            <a:t> </a:t>
          </a:r>
          <a:r>
            <a:rPr lang="tr-TR" dirty="0" err="1"/>
            <a:t>hypovolemia</a:t>
          </a:r>
          <a:r>
            <a:rPr lang="tr-TR" dirty="0"/>
            <a:t>. </a:t>
          </a:r>
          <a:endParaRPr lang="en-US" dirty="0"/>
        </a:p>
      </dgm:t>
    </dgm:pt>
    <dgm:pt modelId="{792DC4D5-59AE-41A6-8642-8BB08E6491DE}" type="parTrans" cxnId="{5FF51E4F-2575-4C9E-97E1-3192E7FD3EAB}">
      <dgm:prSet/>
      <dgm:spPr/>
      <dgm:t>
        <a:bodyPr/>
        <a:lstStyle/>
        <a:p>
          <a:endParaRPr lang="en-US"/>
        </a:p>
      </dgm:t>
    </dgm:pt>
    <dgm:pt modelId="{D20CC44A-DA57-4A00-A6DE-1E69346B4889}" type="sibTrans" cxnId="{5FF51E4F-2575-4C9E-97E1-3192E7FD3EAB}">
      <dgm:prSet/>
      <dgm:spPr/>
      <dgm:t>
        <a:bodyPr/>
        <a:lstStyle/>
        <a:p>
          <a:endParaRPr lang="en-US"/>
        </a:p>
      </dgm:t>
    </dgm:pt>
    <dgm:pt modelId="{224BC783-6763-4A3B-946B-E553A1BF827D}">
      <dgm:prSet/>
      <dgm:spPr/>
      <dgm:t>
        <a:bodyPr/>
        <a:lstStyle/>
        <a:p>
          <a:r>
            <a:rPr lang="tr-TR" dirty="0" err="1"/>
            <a:t>Although</a:t>
          </a:r>
          <a:r>
            <a:rPr lang="tr-TR" dirty="0"/>
            <a:t> </a:t>
          </a:r>
          <a:r>
            <a:rPr lang="tr-TR" dirty="0" err="1"/>
            <a:t>this</a:t>
          </a:r>
          <a:r>
            <a:rPr lang="tr-TR" dirty="0"/>
            <a:t> </a:t>
          </a:r>
          <a:r>
            <a:rPr lang="tr-TR" dirty="0" err="1"/>
            <a:t>response</a:t>
          </a:r>
          <a:r>
            <a:rPr lang="tr-TR" dirty="0"/>
            <a:t> </a:t>
          </a:r>
          <a:r>
            <a:rPr lang="tr-TR" dirty="0" err="1"/>
            <a:t>improves</a:t>
          </a:r>
          <a:r>
            <a:rPr lang="tr-TR" dirty="0"/>
            <a:t> </a:t>
          </a:r>
          <a:r>
            <a:rPr lang="tr-TR" dirty="0" err="1"/>
            <a:t>blood</a:t>
          </a:r>
          <a:r>
            <a:rPr lang="tr-TR" dirty="0"/>
            <a:t> </a:t>
          </a:r>
          <a:r>
            <a:rPr lang="tr-TR" dirty="0" err="1"/>
            <a:t>pressure</a:t>
          </a:r>
          <a:r>
            <a:rPr lang="tr-TR" dirty="0"/>
            <a:t> </a:t>
          </a:r>
          <a:r>
            <a:rPr lang="tr-TR" dirty="0" err="1"/>
            <a:t>and</a:t>
          </a:r>
          <a:r>
            <a:rPr lang="tr-TR" dirty="0"/>
            <a:t> </a:t>
          </a:r>
          <a:r>
            <a:rPr lang="tr-TR" dirty="0" err="1"/>
            <a:t>flow</a:t>
          </a:r>
          <a:r>
            <a:rPr lang="tr-TR" dirty="0"/>
            <a:t>, it </a:t>
          </a:r>
          <a:r>
            <a:rPr lang="tr-TR" dirty="0" err="1"/>
            <a:t>also</a:t>
          </a:r>
          <a:r>
            <a:rPr lang="tr-TR" dirty="0"/>
            <a:t> </a:t>
          </a:r>
          <a:r>
            <a:rPr lang="tr-TR" dirty="0" err="1"/>
            <a:t>decreases</a:t>
          </a:r>
          <a:r>
            <a:rPr lang="tr-TR" dirty="0"/>
            <a:t> </a:t>
          </a:r>
          <a:r>
            <a:rPr lang="tr-TR" dirty="0" err="1"/>
            <a:t>perfusion</a:t>
          </a:r>
          <a:r>
            <a:rPr lang="tr-TR" dirty="0"/>
            <a:t> </a:t>
          </a:r>
          <a:r>
            <a:rPr lang="tr-TR" dirty="0" err="1"/>
            <a:t>to</a:t>
          </a:r>
          <a:r>
            <a:rPr lang="tr-TR" dirty="0"/>
            <a:t> </a:t>
          </a:r>
          <a:r>
            <a:rPr lang="tr-TR" dirty="0" err="1"/>
            <a:t>individual</a:t>
          </a:r>
          <a:r>
            <a:rPr lang="tr-TR" dirty="0"/>
            <a:t> </a:t>
          </a:r>
          <a:r>
            <a:rPr lang="tr-TR" dirty="0" err="1"/>
            <a:t>microvascular</a:t>
          </a:r>
          <a:r>
            <a:rPr lang="tr-TR" dirty="0"/>
            <a:t> </a:t>
          </a:r>
          <a:r>
            <a:rPr lang="tr-TR" dirty="0" err="1"/>
            <a:t>beds</a:t>
          </a:r>
          <a:r>
            <a:rPr lang="tr-TR" dirty="0"/>
            <a:t>, </a:t>
          </a:r>
          <a:r>
            <a:rPr lang="tr-TR" dirty="0" err="1"/>
            <a:t>worsening</a:t>
          </a:r>
          <a:r>
            <a:rPr lang="tr-TR" dirty="0"/>
            <a:t> </a:t>
          </a:r>
          <a:r>
            <a:rPr lang="tr-TR" dirty="0" err="1"/>
            <a:t>local</a:t>
          </a:r>
          <a:r>
            <a:rPr lang="tr-TR" dirty="0"/>
            <a:t> </a:t>
          </a:r>
          <a:r>
            <a:rPr lang="tr-TR" dirty="0" err="1"/>
            <a:t>hypoxia</a:t>
          </a:r>
          <a:r>
            <a:rPr lang="tr-TR" dirty="0"/>
            <a:t>. </a:t>
          </a:r>
          <a:endParaRPr lang="en-US" dirty="0"/>
        </a:p>
      </dgm:t>
    </dgm:pt>
    <dgm:pt modelId="{9FFAE033-C529-42F3-9384-1C64C32677A4}" type="parTrans" cxnId="{316EFD48-2D1B-4578-9257-E9A7DB86F691}">
      <dgm:prSet/>
      <dgm:spPr/>
      <dgm:t>
        <a:bodyPr/>
        <a:lstStyle/>
        <a:p>
          <a:endParaRPr lang="en-US"/>
        </a:p>
      </dgm:t>
    </dgm:pt>
    <dgm:pt modelId="{76306870-193B-4C09-846E-BA58765FE4FA}" type="sibTrans" cxnId="{316EFD48-2D1B-4578-9257-E9A7DB86F691}">
      <dgm:prSet/>
      <dgm:spPr/>
      <dgm:t>
        <a:bodyPr/>
        <a:lstStyle/>
        <a:p>
          <a:endParaRPr lang="en-US"/>
        </a:p>
      </dgm:t>
    </dgm:pt>
    <dgm:pt modelId="{99B37D7C-D7B5-4A36-9B2C-FF03D04C45BA}">
      <dgm:prSet/>
      <dgm:spPr/>
      <dgm:t>
        <a:bodyPr/>
        <a:lstStyle/>
        <a:p>
          <a:r>
            <a:rPr lang="tr-TR"/>
            <a:t>Consequently, as volume depletion worsens, certain tissues and organs will become ischemic more rapidly than others. </a:t>
          </a:r>
          <a:endParaRPr lang="en-US"/>
        </a:p>
      </dgm:t>
    </dgm:pt>
    <dgm:pt modelId="{5FE8EBD8-897A-49FC-8ECC-445F7B8EF4B1}" type="parTrans" cxnId="{2C4531EA-9862-424A-AF5D-956937E26F07}">
      <dgm:prSet/>
      <dgm:spPr/>
      <dgm:t>
        <a:bodyPr/>
        <a:lstStyle/>
        <a:p>
          <a:endParaRPr lang="en-US"/>
        </a:p>
      </dgm:t>
    </dgm:pt>
    <dgm:pt modelId="{B6F82CDE-2656-4331-9B9F-17603C4FB2EB}" type="sibTrans" cxnId="{2C4531EA-9862-424A-AF5D-956937E26F07}">
      <dgm:prSet/>
      <dgm:spPr/>
      <dgm:t>
        <a:bodyPr/>
        <a:lstStyle/>
        <a:p>
          <a:endParaRPr lang="en-US"/>
        </a:p>
      </dgm:t>
    </dgm:pt>
    <dgm:pt modelId="{66EF7BF7-06E5-484E-BF07-78A6BE2648B9}" type="pres">
      <dgm:prSet presAssocID="{88F7C06C-E741-4388-85A0-9FE09102FA73}" presName="outerComposite" presStyleCnt="0">
        <dgm:presLayoutVars>
          <dgm:chMax val="5"/>
          <dgm:dir/>
          <dgm:resizeHandles val="exact"/>
        </dgm:presLayoutVars>
      </dgm:prSet>
      <dgm:spPr/>
    </dgm:pt>
    <dgm:pt modelId="{C657C55D-CE04-6B4B-AB40-029F07F24374}" type="pres">
      <dgm:prSet presAssocID="{88F7C06C-E741-4388-85A0-9FE09102FA73}" presName="dummyMaxCanvas" presStyleCnt="0">
        <dgm:presLayoutVars/>
      </dgm:prSet>
      <dgm:spPr/>
    </dgm:pt>
    <dgm:pt modelId="{FF7A58FE-27F2-BC4A-9F2C-F22C8B50645A}" type="pres">
      <dgm:prSet presAssocID="{88F7C06C-E741-4388-85A0-9FE09102FA73}" presName="FourNodes_1" presStyleLbl="node1" presStyleIdx="0" presStyleCnt="4">
        <dgm:presLayoutVars>
          <dgm:bulletEnabled val="1"/>
        </dgm:presLayoutVars>
      </dgm:prSet>
      <dgm:spPr/>
    </dgm:pt>
    <dgm:pt modelId="{E67503D9-144D-DF48-8101-430127208888}" type="pres">
      <dgm:prSet presAssocID="{88F7C06C-E741-4388-85A0-9FE09102FA73}" presName="FourNodes_2" presStyleLbl="node1" presStyleIdx="1" presStyleCnt="4">
        <dgm:presLayoutVars>
          <dgm:bulletEnabled val="1"/>
        </dgm:presLayoutVars>
      </dgm:prSet>
      <dgm:spPr/>
    </dgm:pt>
    <dgm:pt modelId="{77D9DCC1-605C-1642-8D35-FE6E01B2B854}" type="pres">
      <dgm:prSet presAssocID="{88F7C06C-E741-4388-85A0-9FE09102FA73}" presName="FourNodes_3" presStyleLbl="node1" presStyleIdx="2" presStyleCnt="4">
        <dgm:presLayoutVars>
          <dgm:bulletEnabled val="1"/>
        </dgm:presLayoutVars>
      </dgm:prSet>
      <dgm:spPr/>
    </dgm:pt>
    <dgm:pt modelId="{CF7DE645-A0F3-2D4D-BAB5-5D60C421692D}" type="pres">
      <dgm:prSet presAssocID="{88F7C06C-E741-4388-85A0-9FE09102FA73}" presName="FourNodes_4" presStyleLbl="node1" presStyleIdx="3" presStyleCnt="4">
        <dgm:presLayoutVars>
          <dgm:bulletEnabled val="1"/>
        </dgm:presLayoutVars>
      </dgm:prSet>
      <dgm:spPr/>
    </dgm:pt>
    <dgm:pt modelId="{47BA883D-4644-C240-BB65-91869472F545}" type="pres">
      <dgm:prSet presAssocID="{88F7C06C-E741-4388-85A0-9FE09102FA73}" presName="FourConn_1-2" presStyleLbl="fgAccFollowNode1" presStyleIdx="0" presStyleCnt="3">
        <dgm:presLayoutVars>
          <dgm:bulletEnabled val="1"/>
        </dgm:presLayoutVars>
      </dgm:prSet>
      <dgm:spPr/>
    </dgm:pt>
    <dgm:pt modelId="{668651C4-1522-F243-8E4B-EB16D47B3384}" type="pres">
      <dgm:prSet presAssocID="{88F7C06C-E741-4388-85A0-9FE09102FA73}" presName="FourConn_2-3" presStyleLbl="fgAccFollowNode1" presStyleIdx="1" presStyleCnt="3">
        <dgm:presLayoutVars>
          <dgm:bulletEnabled val="1"/>
        </dgm:presLayoutVars>
      </dgm:prSet>
      <dgm:spPr/>
    </dgm:pt>
    <dgm:pt modelId="{2A7DFA1C-B3F5-7049-A091-7230B07A7065}" type="pres">
      <dgm:prSet presAssocID="{88F7C06C-E741-4388-85A0-9FE09102FA73}" presName="FourConn_3-4" presStyleLbl="fgAccFollowNode1" presStyleIdx="2" presStyleCnt="3">
        <dgm:presLayoutVars>
          <dgm:bulletEnabled val="1"/>
        </dgm:presLayoutVars>
      </dgm:prSet>
      <dgm:spPr/>
    </dgm:pt>
    <dgm:pt modelId="{74A20C5A-9D55-EA47-A244-49C326499632}" type="pres">
      <dgm:prSet presAssocID="{88F7C06C-E741-4388-85A0-9FE09102FA73}" presName="FourNodes_1_text" presStyleLbl="node1" presStyleIdx="3" presStyleCnt="4">
        <dgm:presLayoutVars>
          <dgm:bulletEnabled val="1"/>
        </dgm:presLayoutVars>
      </dgm:prSet>
      <dgm:spPr/>
    </dgm:pt>
    <dgm:pt modelId="{658A437A-C9D1-1445-AA28-7419A1EDBE92}" type="pres">
      <dgm:prSet presAssocID="{88F7C06C-E741-4388-85A0-9FE09102FA73}" presName="FourNodes_2_text" presStyleLbl="node1" presStyleIdx="3" presStyleCnt="4">
        <dgm:presLayoutVars>
          <dgm:bulletEnabled val="1"/>
        </dgm:presLayoutVars>
      </dgm:prSet>
      <dgm:spPr/>
    </dgm:pt>
    <dgm:pt modelId="{F8661769-CEA0-4B43-BC3F-836E52D64544}" type="pres">
      <dgm:prSet presAssocID="{88F7C06C-E741-4388-85A0-9FE09102FA73}" presName="FourNodes_3_text" presStyleLbl="node1" presStyleIdx="3" presStyleCnt="4">
        <dgm:presLayoutVars>
          <dgm:bulletEnabled val="1"/>
        </dgm:presLayoutVars>
      </dgm:prSet>
      <dgm:spPr/>
    </dgm:pt>
    <dgm:pt modelId="{1E14C59A-54ED-DC4B-828A-2756AD6C69EC}" type="pres">
      <dgm:prSet presAssocID="{88F7C06C-E741-4388-85A0-9FE09102FA73}" presName="FourNodes_4_text" presStyleLbl="node1" presStyleIdx="3" presStyleCnt="4">
        <dgm:presLayoutVars>
          <dgm:bulletEnabled val="1"/>
        </dgm:presLayoutVars>
      </dgm:prSet>
      <dgm:spPr/>
    </dgm:pt>
  </dgm:ptLst>
  <dgm:cxnLst>
    <dgm:cxn modelId="{C86F8401-A7DB-864A-86B8-D362B0719B9B}" type="presOf" srcId="{88F7C06C-E741-4388-85A0-9FE09102FA73}" destId="{66EF7BF7-06E5-484E-BF07-78A6BE2648B9}" srcOrd="0" destOrd="0" presId="urn:microsoft.com/office/officeart/2005/8/layout/vProcess5"/>
    <dgm:cxn modelId="{4FD65F18-B78D-814B-8235-59C100132A53}" type="presOf" srcId="{AB29ED91-55C6-4772-BB6D-E6A04D5340AF}" destId="{E67503D9-144D-DF48-8101-430127208888}" srcOrd="0" destOrd="0" presId="urn:microsoft.com/office/officeart/2005/8/layout/vProcess5"/>
    <dgm:cxn modelId="{5613AC29-0544-3C49-B22A-F3762E4DE59B}" type="presOf" srcId="{184C118B-AB13-4ED3-8D54-7824C18748CC}" destId="{74A20C5A-9D55-EA47-A244-49C326499632}" srcOrd="1" destOrd="0" presId="urn:microsoft.com/office/officeart/2005/8/layout/vProcess5"/>
    <dgm:cxn modelId="{316EFD48-2D1B-4578-9257-E9A7DB86F691}" srcId="{88F7C06C-E741-4388-85A0-9FE09102FA73}" destId="{224BC783-6763-4A3B-946B-E553A1BF827D}" srcOrd="2" destOrd="0" parTransId="{9FFAE033-C529-42F3-9384-1C64C32677A4}" sibTransId="{76306870-193B-4C09-846E-BA58765FE4FA}"/>
    <dgm:cxn modelId="{44A7D44A-91B0-A54D-8EA6-FA9628EC4748}" type="presOf" srcId="{76306870-193B-4C09-846E-BA58765FE4FA}" destId="{2A7DFA1C-B3F5-7049-A091-7230B07A7065}" srcOrd="0" destOrd="0" presId="urn:microsoft.com/office/officeart/2005/8/layout/vProcess5"/>
    <dgm:cxn modelId="{5FF51E4F-2575-4C9E-97E1-3192E7FD3EAB}" srcId="{88F7C06C-E741-4388-85A0-9FE09102FA73}" destId="{AB29ED91-55C6-4772-BB6D-E6A04D5340AF}" srcOrd="1" destOrd="0" parTransId="{792DC4D5-59AE-41A6-8642-8BB08E6491DE}" sibTransId="{D20CC44A-DA57-4A00-A6DE-1E69346B4889}"/>
    <dgm:cxn modelId="{3811BC59-806B-4509-9CF1-88A569A2DF6A}" srcId="{88F7C06C-E741-4388-85A0-9FE09102FA73}" destId="{184C118B-AB13-4ED3-8D54-7824C18748CC}" srcOrd="0" destOrd="0" parTransId="{9F578553-DC95-4567-9631-8C039F472E86}" sibTransId="{BFFDD8C0-27FC-4DCD-A09F-80A3DFA2E6A1}"/>
    <dgm:cxn modelId="{D420615F-B4BE-2F4F-9022-55B55CC19E1B}" type="presOf" srcId="{184C118B-AB13-4ED3-8D54-7824C18748CC}" destId="{FF7A58FE-27F2-BC4A-9F2C-F22C8B50645A}" srcOrd="0" destOrd="0" presId="urn:microsoft.com/office/officeart/2005/8/layout/vProcess5"/>
    <dgm:cxn modelId="{862C3191-1AA8-4143-9789-25462E5AB9D3}" type="presOf" srcId="{224BC783-6763-4A3B-946B-E553A1BF827D}" destId="{F8661769-CEA0-4B43-BC3F-836E52D64544}" srcOrd="1" destOrd="0" presId="urn:microsoft.com/office/officeart/2005/8/layout/vProcess5"/>
    <dgm:cxn modelId="{F591BA99-F19C-884B-ACD3-D42DF7B1C19D}" type="presOf" srcId="{AB29ED91-55C6-4772-BB6D-E6A04D5340AF}" destId="{658A437A-C9D1-1445-AA28-7419A1EDBE92}" srcOrd="1" destOrd="0" presId="urn:microsoft.com/office/officeart/2005/8/layout/vProcess5"/>
    <dgm:cxn modelId="{4735AEAB-1165-C944-B2CA-4673A5BA799F}" type="presOf" srcId="{224BC783-6763-4A3B-946B-E553A1BF827D}" destId="{77D9DCC1-605C-1642-8D35-FE6E01B2B854}" srcOrd="0" destOrd="0" presId="urn:microsoft.com/office/officeart/2005/8/layout/vProcess5"/>
    <dgm:cxn modelId="{83F9DED1-9EFB-1F4A-B2FA-231CE0284CD5}" type="presOf" srcId="{D20CC44A-DA57-4A00-A6DE-1E69346B4889}" destId="{668651C4-1522-F243-8E4B-EB16D47B3384}" srcOrd="0" destOrd="0" presId="urn:microsoft.com/office/officeart/2005/8/layout/vProcess5"/>
    <dgm:cxn modelId="{932B19D4-8B1F-FE4F-B38E-2C1D66A683F8}" type="presOf" srcId="{99B37D7C-D7B5-4A36-9B2C-FF03D04C45BA}" destId="{1E14C59A-54ED-DC4B-828A-2756AD6C69EC}" srcOrd="1" destOrd="0" presId="urn:microsoft.com/office/officeart/2005/8/layout/vProcess5"/>
    <dgm:cxn modelId="{2C4531EA-9862-424A-AF5D-956937E26F07}" srcId="{88F7C06C-E741-4388-85A0-9FE09102FA73}" destId="{99B37D7C-D7B5-4A36-9B2C-FF03D04C45BA}" srcOrd="3" destOrd="0" parTransId="{5FE8EBD8-897A-49FC-8ECC-445F7B8EF4B1}" sibTransId="{B6F82CDE-2656-4331-9B9F-17603C4FB2EB}"/>
    <dgm:cxn modelId="{880E7AF3-9029-934C-A361-5560056A3BD7}" type="presOf" srcId="{BFFDD8C0-27FC-4DCD-A09F-80A3DFA2E6A1}" destId="{47BA883D-4644-C240-BB65-91869472F545}" srcOrd="0" destOrd="0" presId="urn:microsoft.com/office/officeart/2005/8/layout/vProcess5"/>
    <dgm:cxn modelId="{217271F9-FB49-FB4E-9A69-89CAD32742B6}" type="presOf" srcId="{99B37D7C-D7B5-4A36-9B2C-FF03D04C45BA}" destId="{CF7DE645-A0F3-2D4D-BAB5-5D60C421692D}" srcOrd="0" destOrd="0" presId="urn:microsoft.com/office/officeart/2005/8/layout/vProcess5"/>
    <dgm:cxn modelId="{65AD4F12-7D8F-9648-A191-211DA9ACCCAB}" type="presParOf" srcId="{66EF7BF7-06E5-484E-BF07-78A6BE2648B9}" destId="{C657C55D-CE04-6B4B-AB40-029F07F24374}" srcOrd="0" destOrd="0" presId="urn:microsoft.com/office/officeart/2005/8/layout/vProcess5"/>
    <dgm:cxn modelId="{9E26CF6F-59BE-ED4D-BC58-ADE537D24D95}" type="presParOf" srcId="{66EF7BF7-06E5-484E-BF07-78A6BE2648B9}" destId="{FF7A58FE-27F2-BC4A-9F2C-F22C8B50645A}" srcOrd="1" destOrd="0" presId="urn:microsoft.com/office/officeart/2005/8/layout/vProcess5"/>
    <dgm:cxn modelId="{997D7528-631C-F94F-820E-C2FA2F717AC6}" type="presParOf" srcId="{66EF7BF7-06E5-484E-BF07-78A6BE2648B9}" destId="{E67503D9-144D-DF48-8101-430127208888}" srcOrd="2" destOrd="0" presId="urn:microsoft.com/office/officeart/2005/8/layout/vProcess5"/>
    <dgm:cxn modelId="{3E51A879-5B87-0845-ACFB-587B8E505DB1}" type="presParOf" srcId="{66EF7BF7-06E5-484E-BF07-78A6BE2648B9}" destId="{77D9DCC1-605C-1642-8D35-FE6E01B2B854}" srcOrd="3" destOrd="0" presId="urn:microsoft.com/office/officeart/2005/8/layout/vProcess5"/>
    <dgm:cxn modelId="{0A7503DE-2E07-BC40-AFD0-54ECEA3F960D}" type="presParOf" srcId="{66EF7BF7-06E5-484E-BF07-78A6BE2648B9}" destId="{CF7DE645-A0F3-2D4D-BAB5-5D60C421692D}" srcOrd="4" destOrd="0" presId="urn:microsoft.com/office/officeart/2005/8/layout/vProcess5"/>
    <dgm:cxn modelId="{EDE1007A-2503-784B-9E63-DFDB91548FE1}" type="presParOf" srcId="{66EF7BF7-06E5-484E-BF07-78A6BE2648B9}" destId="{47BA883D-4644-C240-BB65-91869472F545}" srcOrd="5" destOrd="0" presId="urn:microsoft.com/office/officeart/2005/8/layout/vProcess5"/>
    <dgm:cxn modelId="{8283A0F0-E7FD-754D-AD1E-F8D1F6A9E6C4}" type="presParOf" srcId="{66EF7BF7-06E5-484E-BF07-78A6BE2648B9}" destId="{668651C4-1522-F243-8E4B-EB16D47B3384}" srcOrd="6" destOrd="0" presId="urn:microsoft.com/office/officeart/2005/8/layout/vProcess5"/>
    <dgm:cxn modelId="{6B7F61BD-C8D7-F240-A98A-E5D51B16DA8C}" type="presParOf" srcId="{66EF7BF7-06E5-484E-BF07-78A6BE2648B9}" destId="{2A7DFA1C-B3F5-7049-A091-7230B07A7065}" srcOrd="7" destOrd="0" presId="urn:microsoft.com/office/officeart/2005/8/layout/vProcess5"/>
    <dgm:cxn modelId="{692F3B66-85AE-1E4D-B79E-ED0D9EF83633}" type="presParOf" srcId="{66EF7BF7-06E5-484E-BF07-78A6BE2648B9}" destId="{74A20C5A-9D55-EA47-A244-49C326499632}" srcOrd="8" destOrd="0" presId="urn:microsoft.com/office/officeart/2005/8/layout/vProcess5"/>
    <dgm:cxn modelId="{2B5888F9-50FE-1A45-9851-3B2173CFAAFA}" type="presParOf" srcId="{66EF7BF7-06E5-484E-BF07-78A6BE2648B9}" destId="{658A437A-C9D1-1445-AA28-7419A1EDBE92}" srcOrd="9" destOrd="0" presId="urn:microsoft.com/office/officeart/2005/8/layout/vProcess5"/>
    <dgm:cxn modelId="{B67F04B1-5999-1040-A58E-4088F964525C}" type="presParOf" srcId="{66EF7BF7-06E5-484E-BF07-78A6BE2648B9}" destId="{F8661769-CEA0-4B43-BC3F-836E52D64544}" srcOrd="10" destOrd="0" presId="urn:microsoft.com/office/officeart/2005/8/layout/vProcess5"/>
    <dgm:cxn modelId="{F92036BF-7FF9-1142-B069-7BD9B651967B}" type="presParOf" srcId="{66EF7BF7-06E5-484E-BF07-78A6BE2648B9}" destId="{1E14C59A-54ED-DC4B-828A-2756AD6C69E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1D6D17-D935-4B3B-9C1B-020CF6EAFA28}"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AB7CE2F-9CDC-4A95-80C2-41022A2DA765}">
      <dgm:prSet/>
      <dgm:spPr/>
      <dgm:t>
        <a:bodyPr/>
        <a:lstStyle/>
        <a:p>
          <a:r>
            <a:rPr lang="tr-TR"/>
            <a:t>At the cardiac level, the continued fall in blood pressure and venous return decreases coronary blood flow.</a:t>
          </a:r>
          <a:endParaRPr lang="en-US"/>
        </a:p>
      </dgm:t>
    </dgm:pt>
    <dgm:pt modelId="{3FCB7616-3E70-476E-A469-EC90D3B2E5D3}" type="parTrans" cxnId="{8F0981B4-2597-48E2-8E07-64871C4B5F2D}">
      <dgm:prSet/>
      <dgm:spPr/>
      <dgm:t>
        <a:bodyPr/>
        <a:lstStyle/>
        <a:p>
          <a:endParaRPr lang="en-US"/>
        </a:p>
      </dgm:t>
    </dgm:pt>
    <dgm:pt modelId="{EE4DBC75-03DA-40D2-9A8A-D53CAF2E5273}" type="sibTrans" cxnId="{8F0981B4-2597-48E2-8E07-64871C4B5F2D}">
      <dgm:prSet/>
      <dgm:spPr/>
      <dgm:t>
        <a:bodyPr/>
        <a:lstStyle/>
        <a:p>
          <a:endParaRPr lang="en-US"/>
        </a:p>
      </dgm:t>
    </dgm:pt>
    <dgm:pt modelId="{9E870761-D258-45D1-A482-3A581238AE5D}">
      <dgm:prSet/>
      <dgm:spPr/>
      <dgm:t>
        <a:bodyPr/>
        <a:lstStyle/>
        <a:p>
          <a:r>
            <a:rPr lang="tr-TR"/>
            <a:t>Cardiac muscle ischemia leads to decreased contractility and CO and ultimately to further deterioration of coronary artery blood flow.</a:t>
          </a:r>
          <a:endParaRPr lang="en-US"/>
        </a:p>
      </dgm:t>
    </dgm:pt>
    <dgm:pt modelId="{EE780049-FA2F-4658-B9F0-186E44BBE612}" type="parTrans" cxnId="{188C6FCA-661A-4E9B-841C-3A10DF14DEB5}">
      <dgm:prSet/>
      <dgm:spPr/>
      <dgm:t>
        <a:bodyPr/>
        <a:lstStyle/>
        <a:p>
          <a:endParaRPr lang="en-US"/>
        </a:p>
      </dgm:t>
    </dgm:pt>
    <dgm:pt modelId="{C87D81D2-3A21-4510-A174-9AE886A36CD5}" type="sibTrans" cxnId="{188C6FCA-661A-4E9B-841C-3A10DF14DEB5}">
      <dgm:prSet/>
      <dgm:spPr/>
      <dgm:t>
        <a:bodyPr/>
        <a:lstStyle/>
        <a:p>
          <a:endParaRPr lang="en-US"/>
        </a:p>
      </dgm:t>
    </dgm:pt>
    <dgm:pt modelId="{D0517589-1DC4-4782-AADD-51A478D3B6A3}">
      <dgm:prSet/>
      <dgm:spPr/>
      <dgm:t>
        <a:bodyPr/>
        <a:lstStyle/>
        <a:p>
          <a:r>
            <a:rPr lang="tr-TR" dirty="0" err="1"/>
            <a:t>Acidosis</a:t>
          </a:r>
          <a:r>
            <a:rPr lang="tr-TR" dirty="0"/>
            <a:t> </a:t>
          </a:r>
          <a:r>
            <a:rPr lang="tr-TR" dirty="0" err="1"/>
            <a:t>and</a:t>
          </a:r>
          <a:r>
            <a:rPr lang="tr-TR" dirty="0"/>
            <a:t> </a:t>
          </a:r>
          <a:r>
            <a:rPr lang="tr-TR" dirty="0" err="1"/>
            <a:t>ischemia</a:t>
          </a:r>
          <a:r>
            <a:rPr lang="tr-TR" dirty="0"/>
            <a:t> </a:t>
          </a:r>
          <a:r>
            <a:rPr lang="tr-TR" dirty="0" err="1"/>
            <a:t>accentuate</a:t>
          </a:r>
          <a:r>
            <a:rPr lang="tr-TR" dirty="0"/>
            <a:t> </a:t>
          </a:r>
          <a:r>
            <a:rPr lang="tr-TR" dirty="0" err="1"/>
            <a:t>the</a:t>
          </a:r>
          <a:r>
            <a:rPr lang="tr-TR" dirty="0"/>
            <a:t> </a:t>
          </a:r>
          <a:r>
            <a:rPr lang="tr-TR" dirty="0" err="1"/>
            <a:t>depression</a:t>
          </a:r>
          <a:r>
            <a:rPr lang="tr-TR" dirty="0"/>
            <a:t> of </a:t>
          </a:r>
          <a:r>
            <a:rPr lang="tr-TR" dirty="0" err="1"/>
            <a:t>cardiac</a:t>
          </a:r>
          <a:r>
            <a:rPr lang="tr-TR" dirty="0"/>
            <a:t> </a:t>
          </a:r>
          <a:r>
            <a:rPr lang="tr-TR" dirty="0" err="1"/>
            <a:t>muscle</a:t>
          </a:r>
          <a:r>
            <a:rPr lang="tr-TR" dirty="0"/>
            <a:t> </a:t>
          </a:r>
          <a:r>
            <a:rPr lang="tr-TR" dirty="0" err="1"/>
            <a:t>function</a:t>
          </a:r>
          <a:r>
            <a:rPr lang="tr-TR" dirty="0"/>
            <a:t>. </a:t>
          </a:r>
          <a:endParaRPr lang="en-US" dirty="0"/>
        </a:p>
      </dgm:t>
    </dgm:pt>
    <dgm:pt modelId="{791786DA-6279-4833-BB12-24DB1FAD2020}" type="parTrans" cxnId="{B54C0F61-0574-49ED-9319-436144A54275}">
      <dgm:prSet/>
      <dgm:spPr/>
      <dgm:t>
        <a:bodyPr/>
        <a:lstStyle/>
        <a:p>
          <a:endParaRPr lang="en-US"/>
        </a:p>
      </dgm:t>
    </dgm:pt>
    <dgm:pt modelId="{6C92A229-02B3-427B-8A54-33496D1DDCB0}" type="sibTrans" cxnId="{B54C0F61-0574-49ED-9319-436144A54275}">
      <dgm:prSet/>
      <dgm:spPr/>
      <dgm:t>
        <a:bodyPr/>
        <a:lstStyle/>
        <a:p>
          <a:endParaRPr lang="en-US"/>
        </a:p>
      </dgm:t>
    </dgm:pt>
    <dgm:pt modelId="{3CEE9FBA-3106-4BA6-81D3-0EAEB060080B}">
      <dgm:prSet/>
      <dgm:spPr/>
      <dgm:t>
        <a:bodyPr/>
        <a:lstStyle/>
        <a:p>
          <a:r>
            <a:rPr lang="tr-TR"/>
            <a:t>These changes in combination with decreased venous return worsen hypotension and tissue perfusion </a:t>
          </a:r>
          <a:endParaRPr lang="en-US"/>
        </a:p>
      </dgm:t>
    </dgm:pt>
    <dgm:pt modelId="{4F1FCFAF-327D-4894-9234-3588273D131C}" type="parTrans" cxnId="{D5E5291B-5254-4A55-A710-37A9EC6460A8}">
      <dgm:prSet/>
      <dgm:spPr/>
      <dgm:t>
        <a:bodyPr/>
        <a:lstStyle/>
        <a:p>
          <a:endParaRPr lang="en-US"/>
        </a:p>
      </dgm:t>
    </dgm:pt>
    <dgm:pt modelId="{6F42D8B2-BC1F-4279-A62E-8F6FF84D6983}" type="sibTrans" cxnId="{D5E5291B-5254-4A55-A710-37A9EC6460A8}">
      <dgm:prSet/>
      <dgm:spPr/>
      <dgm:t>
        <a:bodyPr/>
        <a:lstStyle/>
        <a:p>
          <a:endParaRPr lang="en-US"/>
        </a:p>
      </dgm:t>
    </dgm:pt>
    <dgm:pt modelId="{BE893EED-21FE-B840-B54D-98C6E8CA90CB}" type="pres">
      <dgm:prSet presAssocID="{6B1D6D17-D935-4B3B-9C1B-020CF6EAFA28}" presName="outerComposite" presStyleCnt="0">
        <dgm:presLayoutVars>
          <dgm:chMax val="5"/>
          <dgm:dir/>
          <dgm:resizeHandles val="exact"/>
        </dgm:presLayoutVars>
      </dgm:prSet>
      <dgm:spPr/>
    </dgm:pt>
    <dgm:pt modelId="{4A86A46C-08B8-C844-B7B1-D60429392303}" type="pres">
      <dgm:prSet presAssocID="{6B1D6D17-D935-4B3B-9C1B-020CF6EAFA28}" presName="dummyMaxCanvas" presStyleCnt="0">
        <dgm:presLayoutVars/>
      </dgm:prSet>
      <dgm:spPr/>
    </dgm:pt>
    <dgm:pt modelId="{D352CE13-8C61-284B-B568-F5822BCBC383}" type="pres">
      <dgm:prSet presAssocID="{6B1D6D17-D935-4B3B-9C1B-020CF6EAFA28}" presName="FourNodes_1" presStyleLbl="node1" presStyleIdx="0" presStyleCnt="4">
        <dgm:presLayoutVars>
          <dgm:bulletEnabled val="1"/>
        </dgm:presLayoutVars>
      </dgm:prSet>
      <dgm:spPr/>
    </dgm:pt>
    <dgm:pt modelId="{1C4954F9-C9D1-A84B-8400-73B26D1C3B58}" type="pres">
      <dgm:prSet presAssocID="{6B1D6D17-D935-4B3B-9C1B-020CF6EAFA28}" presName="FourNodes_2" presStyleLbl="node1" presStyleIdx="1" presStyleCnt="4">
        <dgm:presLayoutVars>
          <dgm:bulletEnabled val="1"/>
        </dgm:presLayoutVars>
      </dgm:prSet>
      <dgm:spPr/>
    </dgm:pt>
    <dgm:pt modelId="{3D775EC3-934E-BA42-B59B-01189574214B}" type="pres">
      <dgm:prSet presAssocID="{6B1D6D17-D935-4B3B-9C1B-020CF6EAFA28}" presName="FourNodes_3" presStyleLbl="node1" presStyleIdx="2" presStyleCnt="4">
        <dgm:presLayoutVars>
          <dgm:bulletEnabled val="1"/>
        </dgm:presLayoutVars>
      </dgm:prSet>
      <dgm:spPr/>
    </dgm:pt>
    <dgm:pt modelId="{25FBBF95-A1B7-1543-96CC-66C4D1E911AC}" type="pres">
      <dgm:prSet presAssocID="{6B1D6D17-D935-4B3B-9C1B-020CF6EAFA28}" presName="FourNodes_4" presStyleLbl="node1" presStyleIdx="3" presStyleCnt="4">
        <dgm:presLayoutVars>
          <dgm:bulletEnabled val="1"/>
        </dgm:presLayoutVars>
      </dgm:prSet>
      <dgm:spPr/>
    </dgm:pt>
    <dgm:pt modelId="{0998138F-2299-DA4A-98D3-3B63308C9EE2}" type="pres">
      <dgm:prSet presAssocID="{6B1D6D17-D935-4B3B-9C1B-020CF6EAFA28}" presName="FourConn_1-2" presStyleLbl="fgAccFollowNode1" presStyleIdx="0" presStyleCnt="3">
        <dgm:presLayoutVars>
          <dgm:bulletEnabled val="1"/>
        </dgm:presLayoutVars>
      </dgm:prSet>
      <dgm:spPr/>
    </dgm:pt>
    <dgm:pt modelId="{F9D5E6A0-F240-734A-BB5F-DED74B5AB77C}" type="pres">
      <dgm:prSet presAssocID="{6B1D6D17-D935-4B3B-9C1B-020CF6EAFA28}" presName="FourConn_2-3" presStyleLbl="fgAccFollowNode1" presStyleIdx="1" presStyleCnt="3">
        <dgm:presLayoutVars>
          <dgm:bulletEnabled val="1"/>
        </dgm:presLayoutVars>
      </dgm:prSet>
      <dgm:spPr/>
    </dgm:pt>
    <dgm:pt modelId="{83218F32-A7E6-EE48-B44E-0A3ADF0434C7}" type="pres">
      <dgm:prSet presAssocID="{6B1D6D17-D935-4B3B-9C1B-020CF6EAFA28}" presName="FourConn_3-4" presStyleLbl="fgAccFollowNode1" presStyleIdx="2" presStyleCnt="3">
        <dgm:presLayoutVars>
          <dgm:bulletEnabled val="1"/>
        </dgm:presLayoutVars>
      </dgm:prSet>
      <dgm:spPr/>
    </dgm:pt>
    <dgm:pt modelId="{06DABE9D-603F-C64F-931F-69EACB7EFA7C}" type="pres">
      <dgm:prSet presAssocID="{6B1D6D17-D935-4B3B-9C1B-020CF6EAFA28}" presName="FourNodes_1_text" presStyleLbl="node1" presStyleIdx="3" presStyleCnt="4">
        <dgm:presLayoutVars>
          <dgm:bulletEnabled val="1"/>
        </dgm:presLayoutVars>
      </dgm:prSet>
      <dgm:spPr/>
    </dgm:pt>
    <dgm:pt modelId="{F7D12E75-FD5D-7541-81B4-05FB1D7DA8DD}" type="pres">
      <dgm:prSet presAssocID="{6B1D6D17-D935-4B3B-9C1B-020CF6EAFA28}" presName="FourNodes_2_text" presStyleLbl="node1" presStyleIdx="3" presStyleCnt="4">
        <dgm:presLayoutVars>
          <dgm:bulletEnabled val="1"/>
        </dgm:presLayoutVars>
      </dgm:prSet>
      <dgm:spPr/>
    </dgm:pt>
    <dgm:pt modelId="{CD3EAC26-582F-8F47-A43B-7559BB58CF1D}" type="pres">
      <dgm:prSet presAssocID="{6B1D6D17-D935-4B3B-9C1B-020CF6EAFA28}" presName="FourNodes_3_text" presStyleLbl="node1" presStyleIdx="3" presStyleCnt="4">
        <dgm:presLayoutVars>
          <dgm:bulletEnabled val="1"/>
        </dgm:presLayoutVars>
      </dgm:prSet>
      <dgm:spPr/>
    </dgm:pt>
    <dgm:pt modelId="{DC825403-8F72-D043-9800-D60BDC86D026}" type="pres">
      <dgm:prSet presAssocID="{6B1D6D17-D935-4B3B-9C1B-020CF6EAFA28}" presName="FourNodes_4_text" presStyleLbl="node1" presStyleIdx="3" presStyleCnt="4">
        <dgm:presLayoutVars>
          <dgm:bulletEnabled val="1"/>
        </dgm:presLayoutVars>
      </dgm:prSet>
      <dgm:spPr/>
    </dgm:pt>
  </dgm:ptLst>
  <dgm:cxnLst>
    <dgm:cxn modelId="{BBAEC913-DA2E-D546-8CB8-6AA8798A71EB}" type="presOf" srcId="{9E870761-D258-45D1-A482-3A581238AE5D}" destId="{1C4954F9-C9D1-A84B-8400-73B26D1C3B58}" srcOrd="0" destOrd="0" presId="urn:microsoft.com/office/officeart/2005/8/layout/vProcess5"/>
    <dgm:cxn modelId="{D5E5291B-5254-4A55-A710-37A9EC6460A8}" srcId="{6B1D6D17-D935-4B3B-9C1B-020CF6EAFA28}" destId="{3CEE9FBA-3106-4BA6-81D3-0EAEB060080B}" srcOrd="3" destOrd="0" parTransId="{4F1FCFAF-327D-4894-9234-3588273D131C}" sibTransId="{6F42D8B2-BC1F-4279-A62E-8F6FF84D6983}"/>
    <dgm:cxn modelId="{171C6B2D-DFAD-4844-9805-862D9220B5C4}" type="presOf" srcId="{D0517589-1DC4-4782-AADD-51A478D3B6A3}" destId="{3D775EC3-934E-BA42-B59B-01189574214B}" srcOrd="0" destOrd="0" presId="urn:microsoft.com/office/officeart/2005/8/layout/vProcess5"/>
    <dgm:cxn modelId="{230DF543-DD72-9249-BC5A-34B193AF1E72}" type="presOf" srcId="{9E870761-D258-45D1-A482-3A581238AE5D}" destId="{F7D12E75-FD5D-7541-81B4-05FB1D7DA8DD}" srcOrd="1" destOrd="0" presId="urn:microsoft.com/office/officeart/2005/8/layout/vProcess5"/>
    <dgm:cxn modelId="{DD574648-8E50-B643-9782-97DCBB1D00D1}" type="presOf" srcId="{2AB7CE2F-9CDC-4A95-80C2-41022A2DA765}" destId="{D352CE13-8C61-284B-B568-F5822BCBC383}" srcOrd="0" destOrd="0" presId="urn:microsoft.com/office/officeart/2005/8/layout/vProcess5"/>
    <dgm:cxn modelId="{CF58B060-C55F-5540-8CA5-D311736BFAC2}" type="presOf" srcId="{D0517589-1DC4-4782-AADD-51A478D3B6A3}" destId="{CD3EAC26-582F-8F47-A43B-7559BB58CF1D}" srcOrd="1" destOrd="0" presId="urn:microsoft.com/office/officeart/2005/8/layout/vProcess5"/>
    <dgm:cxn modelId="{B54C0F61-0574-49ED-9319-436144A54275}" srcId="{6B1D6D17-D935-4B3B-9C1B-020CF6EAFA28}" destId="{D0517589-1DC4-4782-AADD-51A478D3B6A3}" srcOrd="2" destOrd="0" parTransId="{791786DA-6279-4833-BB12-24DB1FAD2020}" sibTransId="{6C92A229-02B3-427B-8A54-33496D1DDCB0}"/>
    <dgm:cxn modelId="{0072EB6F-5F69-0548-83F8-1977811FFFE9}" type="presOf" srcId="{EE4DBC75-03DA-40D2-9A8A-D53CAF2E5273}" destId="{0998138F-2299-DA4A-98D3-3B63308C9EE2}" srcOrd="0" destOrd="0" presId="urn:microsoft.com/office/officeart/2005/8/layout/vProcess5"/>
    <dgm:cxn modelId="{4850A792-7EE5-0448-B3D1-9784856108ED}" type="presOf" srcId="{3CEE9FBA-3106-4BA6-81D3-0EAEB060080B}" destId="{DC825403-8F72-D043-9800-D60BDC86D026}" srcOrd="1" destOrd="0" presId="urn:microsoft.com/office/officeart/2005/8/layout/vProcess5"/>
    <dgm:cxn modelId="{8C011E9C-53E7-D148-865D-ED05D82749CC}" type="presOf" srcId="{2AB7CE2F-9CDC-4A95-80C2-41022A2DA765}" destId="{06DABE9D-603F-C64F-931F-69EACB7EFA7C}" srcOrd="1" destOrd="0" presId="urn:microsoft.com/office/officeart/2005/8/layout/vProcess5"/>
    <dgm:cxn modelId="{4FB4F39C-E8B2-4D4C-B95D-4D9633F7D2EF}" type="presOf" srcId="{6B1D6D17-D935-4B3B-9C1B-020CF6EAFA28}" destId="{BE893EED-21FE-B840-B54D-98C6E8CA90CB}" srcOrd="0" destOrd="0" presId="urn:microsoft.com/office/officeart/2005/8/layout/vProcess5"/>
    <dgm:cxn modelId="{F88879B4-E221-BC4E-9BDE-E7867AF1B186}" type="presOf" srcId="{3CEE9FBA-3106-4BA6-81D3-0EAEB060080B}" destId="{25FBBF95-A1B7-1543-96CC-66C4D1E911AC}" srcOrd="0" destOrd="0" presId="urn:microsoft.com/office/officeart/2005/8/layout/vProcess5"/>
    <dgm:cxn modelId="{8F0981B4-2597-48E2-8E07-64871C4B5F2D}" srcId="{6B1D6D17-D935-4B3B-9C1B-020CF6EAFA28}" destId="{2AB7CE2F-9CDC-4A95-80C2-41022A2DA765}" srcOrd="0" destOrd="0" parTransId="{3FCB7616-3E70-476E-A469-EC90D3B2E5D3}" sibTransId="{EE4DBC75-03DA-40D2-9A8A-D53CAF2E5273}"/>
    <dgm:cxn modelId="{B23621C6-50CF-5B4E-A362-999886963925}" type="presOf" srcId="{C87D81D2-3A21-4510-A174-9AE886A36CD5}" destId="{F9D5E6A0-F240-734A-BB5F-DED74B5AB77C}" srcOrd="0" destOrd="0" presId="urn:microsoft.com/office/officeart/2005/8/layout/vProcess5"/>
    <dgm:cxn modelId="{188C6FCA-661A-4E9B-841C-3A10DF14DEB5}" srcId="{6B1D6D17-D935-4B3B-9C1B-020CF6EAFA28}" destId="{9E870761-D258-45D1-A482-3A581238AE5D}" srcOrd="1" destOrd="0" parTransId="{EE780049-FA2F-4658-B9F0-186E44BBE612}" sibTransId="{C87D81D2-3A21-4510-A174-9AE886A36CD5}"/>
    <dgm:cxn modelId="{DF8A96FF-5CE1-BD4D-AB18-A73E2E7C1CE4}" type="presOf" srcId="{6C92A229-02B3-427B-8A54-33496D1DDCB0}" destId="{83218F32-A7E6-EE48-B44E-0A3ADF0434C7}" srcOrd="0" destOrd="0" presId="urn:microsoft.com/office/officeart/2005/8/layout/vProcess5"/>
    <dgm:cxn modelId="{BDED783E-EAE5-BC49-AC59-2D596AFC5BA4}" type="presParOf" srcId="{BE893EED-21FE-B840-B54D-98C6E8CA90CB}" destId="{4A86A46C-08B8-C844-B7B1-D60429392303}" srcOrd="0" destOrd="0" presId="urn:microsoft.com/office/officeart/2005/8/layout/vProcess5"/>
    <dgm:cxn modelId="{6ABDB121-1366-5648-AE07-7F5E46F31E9F}" type="presParOf" srcId="{BE893EED-21FE-B840-B54D-98C6E8CA90CB}" destId="{D352CE13-8C61-284B-B568-F5822BCBC383}" srcOrd="1" destOrd="0" presId="urn:microsoft.com/office/officeart/2005/8/layout/vProcess5"/>
    <dgm:cxn modelId="{350D6F24-784E-AC44-AAAE-ADC338100005}" type="presParOf" srcId="{BE893EED-21FE-B840-B54D-98C6E8CA90CB}" destId="{1C4954F9-C9D1-A84B-8400-73B26D1C3B58}" srcOrd="2" destOrd="0" presId="urn:microsoft.com/office/officeart/2005/8/layout/vProcess5"/>
    <dgm:cxn modelId="{AD7EA480-7D91-4442-B3B9-DD0F26D1EBC6}" type="presParOf" srcId="{BE893EED-21FE-B840-B54D-98C6E8CA90CB}" destId="{3D775EC3-934E-BA42-B59B-01189574214B}" srcOrd="3" destOrd="0" presId="urn:microsoft.com/office/officeart/2005/8/layout/vProcess5"/>
    <dgm:cxn modelId="{92A58B67-77C9-6B45-A6CF-D8EC72CB6811}" type="presParOf" srcId="{BE893EED-21FE-B840-B54D-98C6E8CA90CB}" destId="{25FBBF95-A1B7-1543-96CC-66C4D1E911AC}" srcOrd="4" destOrd="0" presId="urn:microsoft.com/office/officeart/2005/8/layout/vProcess5"/>
    <dgm:cxn modelId="{CF0D8659-6352-604E-8F71-003BE262E2AC}" type="presParOf" srcId="{BE893EED-21FE-B840-B54D-98C6E8CA90CB}" destId="{0998138F-2299-DA4A-98D3-3B63308C9EE2}" srcOrd="5" destOrd="0" presId="urn:microsoft.com/office/officeart/2005/8/layout/vProcess5"/>
    <dgm:cxn modelId="{3188CFD5-48EA-0F4B-8BCA-0937A191E18C}" type="presParOf" srcId="{BE893EED-21FE-B840-B54D-98C6E8CA90CB}" destId="{F9D5E6A0-F240-734A-BB5F-DED74B5AB77C}" srcOrd="6" destOrd="0" presId="urn:microsoft.com/office/officeart/2005/8/layout/vProcess5"/>
    <dgm:cxn modelId="{7F2884D5-3027-104B-B66C-2296BB4496E3}" type="presParOf" srcId="{BE893EED-21FE-B840-B54D-98C6E8CA90CB}" destId="{83218F32-A7E6-EE48-B44E-0A3ADF0434C7}" srcOrd="7" destOrd="0" presId="urn:microsoft.com/office/officeart/2005/8/layout/vProcess5"/>
    <dgm:cxn modelId="{D4FDE627-77EC-144B-95F4-5849D6AA2631}" type="presParOf" srcId="{BE893EED-21FE-B840-B54D-98C6E8CA90CB}" destId="{06DABE9D-603F-C64F-931F-69EACB7EFA7C}" srcOrd="8" destOrd="0" presId="urn:microsoft.com/office/officeart/2005/8/layout/vProcess5"/>
    <dgm:cxn modelId="{18BD1FA5-2645-904A-B81B-638D43D04C5E}" type="presParOf" srcId="{BE893EED-21FE-B840-B54D-98C6E8CA90CB}" destId="{F7D12E75-FD5D-7541-81B4-05FB1D7DA8DD}" srcOrd="9" destOrd="0" presId="urn:microsoft.com/office/officeart/2005/8/layout/vProcess5"/>
    <dgm:cxn modelId="{5D8E8EEF-A715-5449-B43C-443F24FA6130}" type="presParOf" srcId="{BE893EED-21FE-B840-B54D-98C6E8CA90CB}" destId="{CD3EAC26-582F-8F47-A43B-7559BB58CF1D}" srcOrd="10" destOrd="0" presId="urn:microsoft.com/office/officeart/2005/8/layout/vProcess5"/>
    <dgm:cxn modelId="{EA6626D9-8E4B-EB48-B364-4685AA17FC30}" type="presParOf" srcId="{BE893EED-21FE-B840-B54D-98C6E8CA90CB}" destId="{DC825403-8F72-D043-9800-D60BDC86D02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AB453A-5FB4-433B-AB62-BD73CCA7A98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D5D7C4E-96CA-4941-8FA9-80875513B075}">
      <dgm:prSet/>
      <dgm:spPr/>
      <dgm:t>
        <a:bodyPr/>
        <a:lstStyle/>
        <a:p>
          <a:r>
            <a:rPr lang="tr-TR"/>
            <a:t>As the situation deteriorates, compensatory mechanisms designed to continue to perfuse more vital organs like the heart and brain will continue to limit flow to other organs. </a:t>
          </a:r>
          <a:endParaRPr lang="en-US"/>
        </a:p>
      </dgm:t>
    </dgm:pt>
    <dgm:pt modelId="{A69E3636-CB94-4327-BA1D-E5D9BE1F0CD3}" type="parTrans" cxnId="{D6F177D9-4BDB-4FE5-A0BB-E30E6A90F6CD}">
      <dgm:prSet/>
      <dgm:spPr/>
      <dgm:t>
        <a:bodyPr/>
        <a:lstStyle/>
        <a:p>
          <a:endParaRPr lang="en-US"/>
        </a:p>
      </dgm:t>
    </dgm:pt>
    <dgm:pt modelId="{E2812EB2-EE15-4486-8A68-DB1181407C50}" type="sibTrans" cxnId="{D6F177D9-4BDB-4FE5-A0BB-E30E6A90F6CD}">
      <dgm:prSet/>
      <dgm:spPr/>
      <dgm:t>
        <a:bodyPr/>
        <a:lstStyle/>
        <a:p>
          <a:endParaRPr lang="en-US"/>
        </a:p>
      </dgm:t>
    </dgm:pt>
    <dgm:pt modelId="{4C5EFF11-BC73-4252-89DA-0E6BF112705B}">
      <dgm:prSet/>
      <dgm:spPr/>
      <dgm:t>
        <a:bodyPr/>
        <a:lstStyle/>
        <a:p>
          <a:r>
            <a:rPr lang="tr-TR"/>
            <a:t>This response results in the sparing of one organ with irreversible damage to another. </a:t>
          </a:r>
          <a:endParaRPr lang="en-US"/>
        </a:p>
      </dgm:t>
    </dgm:pt>
    <dgm:pt modelId="{4362CF3C-DE0E-4F3C-A8FD-CACE55F7CDBB}" type="parTrans" cxnId="{5606EC82-D04B-40AA-923C-4CC6507EAB9F}">
      <dgm:prSet/>
      <dgm:spPr/>
      <dgm:t>
        <a:bodyPr/>
        <a:lstStyle/>
        <a:p>
          <a:endParaRPr lang="en-US"/>
        </a:p>
      </dgm:t>
    </dgm:pt>
    <dgm:pt modelId="{A7081AB9-E165-46B4-AAD1-CD6FA9C59E0E}" type="sibTrans" cxnId="{5606EC82-D04B-40AA-923C-4CC6507EAB9F}">
      <dgm:prSet/>
      <dgm:spPr/>
      <dgm:t>
        <a:bodyPr/>
        <a:lstStyle/>
        <a:p>
          <a:endParaRPr lang="en-US"/>
        </a:p>
      </dgm:t>
    </dgm:pt>
    <dgm:pt modelId="{C26A8BD7-4E83-4E89-B67B-17BB4AF6BE64}">
      <dgm:prSet/>
      <dgm:spPr/>
      <dgm:t>
        <a:bodyPr/>
        <a:lstStyle/>
        <a:p>
          <a:r>
            <a:rPr lang="tr-TR" dirty="0" err="1"/>
            <a:t>Consequently</a:t>
          </a:r>
          <a:r>
            <a:rPr lang="tr-TR" dirty="0"/>
            <a:t>, an </a:t>
          </a:r>
          <a:r>
            <a:rPr lang="tr-TR" dirty="0" err="1"/>
            <a:t>individual</a:t>
          </a:r>
          <a:r>
            <a:rPr lang="tr-TR" dirty="0"/>
            <a:t> </a:t>
          </a:r>
          <a:r>
            <a:rPr lang="tr-TR" dirty="0" err="1"/>
            <a:t>may</a:t>
          </a:r>
          <a:r>
            <a:rPr lang="tr-TR" dirty="0"/>
            <a:t> </a:t>
          </a:r>
          <a:r>
            <a:rPr lang="tr-TR" dirty="0" err="1"/>
            <a:t>recover</a:t>
          </a:r>
          <a:r>
            <a:rPr lang="tr-TR" dirty="0"/>
            <a:t> </a:t>
          </a:r>
          <a:r>
            <a:rPr lang="tr-TR" dirty="0" err="1"/>
            <a:t>with</a:t>
          </a:r>
          <a:r>
            <a:rPr lang="tr-TR" dirty="0"/>
            <a:t> </a:t>
          </a:r>
          <a:r>
            <a:rPr lang="tr-TR" dirty="0" err="1"/>
            <a:t>aggressive</a:t>
          </a:r>
          <a:r>
            <a:rPr lang="tr-TR" dirty="0"/>
            <a:t> </a:t>
          </a:r>
          <a:r>
            <a:rPr lang="tr-TR" dirty="0" err="1"/>
            <a:t>intervention</a:t>
          </a:r>
          <a:r>
            <a:rPr lang="tr-TR" dirty="0"/>
            <a:t> </a:t>
          </a:r>
          <a:r>
            <a:rPr lang="tr-TR" dirty="0" err="1"/>
            <a:t>only</a:t>
          </a:r>
          <a:r>
            <a:rPr lang="tr-TR" dirty="0"/>
            <a:t> </a:t>
          </a:r>
          <a:r>
            <a:rPr lang="tr-TR" dirty="0" err="1"/>
            <a:t>to</a:t>
          </a:r>
          <a:r>
            <a:rPr lang="tr-TR" dirty="0"/>
            <a:t> </a:t>
          </a:r>
          <a:r>
            <a:rPr lang="tr-TR" dirty="0" err="1"/>
            <a:t>succumb</a:t>
          </a:r>
          <a:r>
            <a:rPr lang="tr-TR" dirty="0"/>
            <a:t> </a:t>
          </a:r>
          <a:r>
            <a:rPr lang="tr-TR" dirty="0" err="1"/>
            <a:t>later</a:t>
          </a:r>
          <a:r>
            <a:rPr lang="tr-TR" dirty="0"/>
            <a:t> </a:t>
          </a:r>
          <a:r>
            <a:rPr lang="tr-TR" dirty="0" err="1"/>
            <a:t>because</a:t>
          </a:r>
          <a:r>
            <a:rPr lang="tr-TR" dirty="0"/>
            <a:t> of </a:t>
          </a:r>
          <a:r>
            <a:rPr lang="tr-TR" dirty="0" err="1"/>
            <a:t>failure</a:t>
          </a:r>
          <a:r>
            <a:rPr lang="tr-TR" dirty="0"/>
            <a:t> of </a:t>
          </a:r>
          <a:r>
            <a:rPr lang="tr-TR" dirty="0" err="1"/>
            <a:t>these</a:t>
          </a:r>
          <a:r>
            <a:rPr lang="tr-TR" dirty="0"/>
            <a:t> “</a:t>
          </a:r>
          <a:r>
            <a:rPr lang="tr-TR" dirty="0" err="1"/>
            <a:t>less</a:t>
          </a:r>
          <a:r>
            <a:rPr lang="tr-TR" dirty="0"/>
            <a:t> </a:t>
          </a:r>
          <a:r>
            <a:rPr lang="tr-TR" dirty="0" err="1"/>
            <a:t>vital</a:t>
          </a:r>
          <a:r>
            <a:rPr lang="tr-TR" dirty="0"/>
            <a:t>” </a:t>
          </a:r>
          <a:r>
            <a:rPr lang="tr-TR" dirty="0" err="1"/>
            <a:t>organs</a:t>
          </a:r>
          <a:r>
            <a:rPr lang="tr-TR" dirty="0"/>
            <a:t>.</a:t>
          </a:r>
          <a:endParaRPr lang="en-US" dirty="0"/>
        </a:p>
      </dgm:t>
    </dgm:pt>
    <dgm:pt modelId="{C03C218A-D929-435F-8FC6-DC1FF8F19642}" type="parTrans" cxnId="{416F5FC1-7217-41BF-9DAE-1CED356E09A9}">
      <dgm:prSet/>
      <dgm:spPr/>
      <dgm:t>
        <a:bodyPr/>
        <a:lstStyle/>
        <a:p>
          <a:endParaRPr lang="en-US"/>
        </a:p>
      </dgm:t>
    </dgm:pt>
    <dgm:pt modelId="{A80DDA27-75FC-433F-989A-8C006C68C120}" type="sibTrans" cxnId="{416F5FC1-7217-41BF-9DAE-1CED356E09A9}">
      <dgm:prSet/>
      <dgm:spPr/>
      <dgm:t>
        <a:bodyPr/>
        <a:lstStyle/>
        <a:p>
          <a:endParaRPr lang="en-US"/>
        </a:p>
      </dgm:t>
    </dgm:pt>
    <dgm:pt modelId="{67575F43-DEEC-44C8-BAA4-6F1D434CFD36}">
      <dgm:prSet/>
      <dgm:spPr/>
      <dgm:t>
        <a:bodyPr/>
        <a:lstStyle/>
        <a:p>
          <a:r>
            <a:rPr lang="tr-TR"/>
            <a:t>If blood flow is restored, these activated cellular and immunochemical cascades are washed into the venous circulation and lead to SIRS, multiple organ failures, and death </a:t>
          </a:r>
          <a:endParaRPr lang="en-US"/>
        </a:p>
      </dgm:t>
    </dgm:pt>
    <dgm:pt modelId="{5EC63950-EA3E-4721-BF2D-3E5DDB6D1966}" type="parTrans" cxnId="{25F70CC0-3685-493C-8332-CFA754FF3E4A}">
      <dgm:prSet/>
      <dgm:spPr/>
      <dgm:t>
        <a:bodyPr/>
        <a:lstStyle/>
        <a:p>
          <a:endParaRPr lang="en-US"/>
        </a:p>
      </dgm:t>
    </dgm:pt>
    <dgm:pt modelId="{395E6402-057C-48CB-8399-FFE270D2019C}" type="sibTrans" cxnId="{25F70CC0-3685-493C-8332-CFA754FF3E4A}">
      <dgm:prSet/>
      <dgm:spPr/>
      <dgm:t>
        <a:bodyPr/>
        <a:lstStyle/>
        <a:p>
          <a:endParaRPr lang="en-US"/>
        </a:p>
      </dgm:t>
    </dgm:pt>
    <dgm:pt modelId="{78872107-6412-440F-B35A-84B1F26E7145}">
      <dgm:prSet/>
      <dgm:spPr/>
      <dgm:t>
        <a:bodyPr/>
        <a:lstStyle/>
        <a:p>
          <a:r>
            <a:rPr lang="tr-TR"/>
            <a:t>Intervention can no longer stop the cascade of events, and cellular, tissue, and organ damage is too severe for survival. </a:t>
          </a:r>
          <a:endParaRPr lang="en-US"/>
        </a:p>
      </dgm:t>
    </dgm:pt>
    <dgm:pt modelId="{4CF48DA0-C0E5-4AED-8030-B3B321AD56FF}" type="parTrans" cxnId="{8C1C9355-2B7A-462A-B418-FFE3E5BC7ADB}">
      <dgm:prSet/>
      <dgm:spPr/>
      <dgm:t>
        <a:bodyPr/>
        <a:lstStyle/>
        <a:p>
          <a:endParaRPr lang="en-US"/>
        </a:p>
      </dgm:t>
    </dgm:pt>
    <dgm:pt modelId="{D94E9338-0FC2-49D0-9783-EC911E310107}" type="sibTrans" cxnId="{8C1C9355-2B7A-462A-B418-FFE3E5BC7ADB}">
      <dgm:prSet/>
      <dgm:spPr/>
      <dgm:t>
        <a:bodyPr/>
        <a:lstStyle/>
        <a:p>
          <a:endParaRPr lang="en-US"/>
        </a:p>
      </dgm:t>
    </dgm:pt>
    <dgm:pt modelId="{7AEDCC5C-776F-8E42-BD1E-40518CB5DD82}" type="pres">
      <dgm:prSet presAssocID="{1AAB453A-5FB4-433B-AB62-BD73CCA7A987}" presName="outerComposite" presStyleCnt="0">
        <dgm:presLayoutVars>
          <dgm:chMax val="5"/>
          <dgm:dir/>
          <dgm:resizeHandles val="exact"/>
        </dgm:presLayoutVars>
      </dgm:prSet>
      <dgm:spPr/>
    </dgm:pt>
    <dgm:pt modelId="{A261321B-E329-1841-A3FE-065828315488}" type="pres">
      <dgm:prSet presAssocID="{1AAB453A-5FB4-433B-AB62-BD73CCA7A987}" presName="dummyMaxCanvas" presStyleCnt="0">
        <dgm:presLayoutVars/>
      </dgm:prSet>
      <dgm:spPr/>
    </dgm:pt>
    <dgm:pt modelId="{5C3D0C9D-C5B7-4E4C-8CF7-912550F1D623}" type="pres">
      <dgm:prSet presAssocID="{1AAB453A-5FB4-433B-AB62-BD73CCA7A987}" presName="FiveNodes_1" presStyleLbl="node1" presStyleIdx="0" presStyleCnt="5">
        <dgm:presLayoutVars>
          <dgm:bulletEnabled val="1"/>
        </dgm:presLayoutVars>
      </dgm:prSet>
      <dgm:spPr/>
    </dgm:pt>
    <dgm:pt modelId="{11105534-0AA0-4244-BAC1-46C30AE00B40}" type="pres">
      <dgm:prSet presAssocID="{1AAB453A-5FB4-433B-AB62-BD73CCA7A987}" presName="FiveNodes_2" presStyleLbl="node1" presStyleIdx="1" presStyleCnt="5">
        <dgm:presLayoutVars>
          <dgm:bulletEnabled val="1"/>
        </dgm:presLayoutVars>
      </dgm:prSet>
      <dgm:spPr/>
    </dgm:pt>
    <dgm:pt modelId="{6338D688-5CE3-B34D-A6DE-230C1CC65E3F}" type="pres">
      <dgm:prSet presAssocID="{1AAB453A-5FB4-433B-AB62-BD73CCA7A987}" presName="FiveNodes_3" presStyleLbl="node1" presStyleIdx="2" presStyleCnt="5">
        <dgm:presLayoutVars>
          <dgm:bulletEnabled val="1"/>
        </dgm:presLayoutVars>
      </dgm:prSet>
      <dgm:spPr/>
    </dgm:pt>
    <dgm:pt modelId="{730EE9D3-B5AE-0646-B80C-0AF234E12DEB}" type="pres">
      <dgm:prSet presAssocID="{1AAB453A-5FB4-433B-AB62-BD73CCA7A987}" presName="FiveNodes_4" presStyleLbl="node1" presStyleIdx="3" presStyleCnt="5">
        <dgm:presLayoutVars>
          <dgm:bulletEnabled val="1"/>
        </dgm:presLayoutVars>
      </dgm:prSet>
      <dgm:spPr/>
    </dgm:pt>
    <dgm:pt modelId="{BFCA2FD2-F04A-5C46-A310-4BD4DF7F4F01}" type="pres">
      <dgm:prSet presAssocID="{1AAB453A-5FB4-433B-AB62-BD73CCA7A987}" presName="FiveNodes_5" presStyleLbl="node1" presStyleIdx="4" presStyleCnt="5">
        <dgm:presLayoutVars>
          <dgm:bulletEnabled val="1"/>
        </dgm:presLayoutVars>
      </dgm:prSet>
      <dgm:spPr/>
    </dgm:pt>
    <dgm:pt modelId="{B91AD917-B8AE-494C-8B04-F1DC6BA85D19}" type="pres">
      <dgm:prSet presAssocID="{1AAB453A-5FB4-433B-AB62-BD73CCA7A987}" presName="FiveConn_1-2" presStyleLbl="fgAccFollowNode1" presStyleIdx="0" presStyleCnt="4">
        <dgm:presLayoutVars>
          <dgm:bulletEnabled val="1"/>
        </dgm:presLayoutVars>
      </dgm:prSet>
      <dgm:spPr/>
    </dgm:pt>
    <dgm:pt modelId="{134307A0-5D0A-854D-B5F9-B1D38958FB1D}" type="pres">
      <dgm:prSet presAssocID="{1AAB453A-5FB4-433B-AB62-BD73CCA7A987}" presName="FiveConn_2-3" presStyleLbl="fgAccFollowNode1" presStyleIdx="1" presStyleCnt="4">
        <dgm:presLayoutVars>
          <dgm:bulletEnabled val="1"/>
        </dgm:presLayoutVars>
      </dgm:prSet>
      <dgm:spPr/>
    </dgm:pt>
    <dgm:pt modelId="{676FE254-9029-9D48-981B-0CC425B36C92}" type="pres">
      <dgm:prSet presAssocID="{1AAB453A-5FB4-433B-AB62-BD73CCA7A987}" presName="FiveConn_3-4" presStyleLbl="fgAccFollowNode1" presStyleIdx="2" presStyleCnt="4">
        <dgm:presLayoutVars>
          <dgm:bulletEnabled val="1"/>
        </dgm:presLayoutVars>
      </dgm:prSet>
      <dgm:spPr/>
    </dgm:pt>
    <dgm:pt modelId="{21E97841-64C2-4447-A3F6-413B654BFEDE}" type="pres">
      <dgm:prSet presAssocID="{1AAB453A-5FB4-433B-AB62-BD73CCA7A987}" presName="FiveConn_4-5" presStyleLbl="fgAccFollowNode1" presStyleIdx="3" presStyleCnt="4">
        <dgm:presLayoutVars>
          <dgm:bulletEnabled val="1"/>
        </dgm:presLayoutVars>
      </dgm:prSet>
      <dgm:spPr/>
    </dgm:pt>
    <dgm:pt modelId="{0AA78CD6-F8FA-E74F-8A45-6F5771C996A8}" type="pres">
      <dgm:prSet presAssocID="{1AAB453A-5FB4-433B-AB62-BD73CCA7A987}" presName="FiveNodes_1_text" presStyleLbl="node1" presStyleIdx="4" presStyleCnt="5">
        <dgm:presLayoutVars>
          <dgm:bulletEnabled val="1"/>
        </dgm:presLayoutVars>
      </dgm:prSet>
      <dgm:spPr/>
    </dgm:pt>
    <dgm:pt modelId="{CDE85E28-BD65-4843-8535-BEB90D773764}" type="pres">
      <dgm:prSet presAssocID="{1AAB453A-5FB4-433B-AB62-BD73CCA7A987}" presName="FiveNodes_2_text" presStyleLbl="node1" presStyleIdx="4" presStyleCnt="5">
        <dgm:presLayoutVars>
          <dgm:bulletEnabled val="1"/>
        </dgm:presLayoutVars>
      </dgm:prSet>
      <dgm:spPr/>
    </dgm:pt>
    <dgm:pt modelId="{B9387D26-456E-2D49-9A31-9B6794E146FA}" type="pres">
      <dgm:prSet presAssocID="{1AAB453A-5FB4-433B-AB62-BD73CCA7A987}" presName="FiveNodes_3_text" presStyleLbl="node1" presStyleIdx="4" presStyleCnt="5">
        <dgm:presLayoutVars>
          <dgm:bulletEnabled val="1"/>
        </dgm:presLayoutVars>
      </dgm:prSet>
      <dgm:spPr/>
    </dgm:pt>
    <dgm:pt modelId="{E8BA25B0-CC60-A84F-A547-E0015B0F3A10}" type="pres">
      <dgm:prSet presAssocID="{1AAB453A-5FB4-433B-AB62-BD73CCA7A987}" presName="FiveNodes_4_text" presStyleLbl="node1" presStyleIdx="4" presStyleCnt="5">
        <dgm:presLayoutVars>
          <dgm:bulletEnabled val="1"/>
        </dgm:presLayoutVars>
      </dgm:prSet>
      <dgm:spPr/>
    </dgm:pt>
    <dgm:pt modelId="{F448EFDC-98E2-064A-8F48-73F40512F3A4}" type="pres">
      <dgm:prSet presAssocID="{1AAB453A-5FB4-433B-AB62-BD73CCA7A987}" presName="FiveNodes_5_text" presStyleLbl="node1" presStyleIdx="4" presStyleCnt="5">
        <dgm:presLayoutVars>
          <dgm:bulletEnabled val="1"/>
        </dgm:presLayoutVars>
      </dgm:prSet>
      <dgm:spPr/>
    </dgm:pt>
  </dgm:ptLst>
  <dgm:cxnLst>
    <dgm:cxn modelId="{1CF35B05-01F1-B646-8998-B1BF5A038539}" type="presOf" srcId="{AD5D7C4E-96CA-4941-8FA9-80875513B075}" destId="{0AA78CD6-F8FA-E74F-8A45-6F5771C996A8}" srcOrd="1" destOrd="0" presId="urn:microsoft.com/office/officeart/2005/8/layout/vProcess5"/>
    <dgm:cxn modelId="{63A6B405-6934-DD47-9C0B-F4E6725797E8}" type="presOf" srcId="{67575F43-DEEC-44C8-BAA4-6F1D434CFD36}" destId="{E8BA25B0-CC60-A84F-A547-E0015B0F3A10}" srcOrd="1" destOrd="0" presId="urn:microsoft.com/office/officeart/2005/8/layout/vProcess5"/>
    <dgm:cxn modelId="{B69F4C0B-CA98-8F47-86F5-39ED0FE5EEF0}" type="presOf" srcId="{67575F43-DEEC-44C8-BAA4-6F1D434CFD36}" destId="{730EE9D3-B5AE-0646-B80C-0AF234E12DEB}" srcOrd="0" destOrd="0" presId="urn:microsoft.com/office/officeart/2005/8/layout/vProcess5"/>
    <dgm:cxn modelId="{2526E610-8319-404F-93F4-3AAB857D2753}" type="presOf" srcId="{E2812EB2-EE15-4486-8A68-DB1181407C50}" destId="{B91AD917-B8AE-494C-8B04-F1DC6BA85D19}" srcOrd="0" destOrd="0" presId="urn:microsoft.com/office/officeart/2005/8/layout/vProcess5"/>
    <dgm:cxn modelId="{EFE98F16-6CBE-094B-A7DA-151327F3A6F3}" type="presOf" srcId="{4C5EFF11-BC73-4252-89DA-0E6BF112705B}" destId="{CDE85E28-BD65-4843-8535-BEB90D773764}" srcOrd="1" destOrd="0" presId="urn:microsoft.com/office/officeart/2005/8/layout/vProcess5"/>
    <dgm:cxn modelId="{998B5122-B212-1244-8BC9-D509854074BD}" type="presOf" srcId="{A7081AB9-E165-46B4-AAD1-CD6FA9C59E0E}" destId="{134307A0-5D0A-854D-B5F9-B1D38958FB1D}" srcOrd="0" destOrd="0" presId="urn:microsoft.com/office/officeart/2005/8/layout/vProcess5"/>
    <dgm:cxn modelId="{A58E3D36-7DE9-7A4B-A363-59C1CC6E3A6E}" type="presOf" srcId="{C26A8BD7-4E83-4E89-B67B-17BB4AF6BE64}" destId="{6338D688-5CE3-B34D-A6DE-230C1CC65E3F}" srcOrd="0" destOrd="0" presId="urn:microsoft.com/office/officeart/2005/8/layout/vProcess5"/>
    <dgm:cxn modelId="{8C1C9355-2B7A-462A-B418-FFE3E5BC7ADB}" srcId="{1AAB453A-5FB4-433B-AB62-BD73CCA7A987}" destId="{78872107-6412-440F-B35A-84B1F26E7145}" srcOrd="4" destOrd="0" parTransId="{4CF48DA0-C0E5-4AED-8030-B3B321AD56FF}" sibTransId="{D94E9338-0FC2-49D0-9783-EC911E310107}"/>
    <dgm:cxn modelId="{23B4E256-9663-6C43-84A9-929DA89A489A}" type="presOf" srcId="{78872107-6412-440F-B35A-84B1F26E7145}" destId="{BFCA2FD2-F04A-5C46-A310-4BD4DF7F4F01}" srcOrd="0" destOrd="0" presId="urn:microsoft.com/office/officeart/2005/8/layout/vProcess5"/>
    <dgm:cxn modelId="{8DF10A64-F7A4-544B-9C0A-AC10449C1928}" type="presOf" srcId="{395E6402-057C-48CB-8399-FFE270D2019C}" destId="{21E97841-64C2-4447-A3F6-413B654BFEDE}" srcOrd="0" destOrd="0" presId="urn:microsoft.com/office/officeart/2005/8/layout/vProcess5"/>
    <dgm:cxn modelId="{59A34182-E4F8-5E4D-AE74-F8CF84DEC363}" type="presOf" srcId="{4C5EFF11-BC73-4252-89DA-0E6BF112705B}" destId="{11105534-0AA0-4244-BAC1-46C30AE00B40}" srcOrd="0" destOrd="0" presId="urn:microsoft.com/office/officeart/2005/8/layout/vProcess5"/>
    <dgm:cxn modelId="{5606EC82-D04B-40AA-923C-4CC6507EAB9F}" srcId="{1AAB453A-5FB4-433B-AB62-BD73CCA7A987}" destId="{4C5EFF11-BC73-4252-89DA-0E6BF112705B}" srcOrd="1" destOrd="0" parTransId="{4362CF3C-DE0E-4F3C-A8FD-CACE55F7CDBB}" sibTransId="{A7081AB9-E165-46B4-AAD1-CD6FA9C59E0E}"/>
    <dgm:cxn modelId="{073535B0-B265-6F4F-BC68-5C15CC5DFDAE}" type="presOf" srcId="{1AAB453A-5FB4-433B-AB62-BD73CCA7A987}" destId="{7AEDCC5C-776F-8E42-BD1E-40518CB5DD82}" srcOrd="0" destOrd="0" presId="urn:microsoft.com/office/officeart/2005/8/layout/vProcess5"/>
    <dgm:cxn modelId="{2EC554BF-0B43-4146-A4ED-8D546BB1D459}" type="presOf" srcId="{AD5D7C4E-96CA-4941-8FA9-80875513B075}" destId="{5C3D0C9D-C5B7-4E4C-8CF7-912550F1D623}" srcOrd="0" destOrd="0" presId="urn:microsoft.com/office/officeart/2005/8/layout/vProcess5"/>
    <dgm:cxn modelId="{25F70CC0-3685-493C-8332-CFA754FF3E4A}" srcId="{1AAB453A-5FB4-433B-AB62-BD73CCA7A987}" destId="{67575F43-DEEC-44C8-BAA4-6F1D434CFD36}" srcOrd="3" destOrd="0" parTransId="{5EC63950-EA3E-4721-BF2D-3E5DDB6D1966}" sibTransId="{395E6402-057C-48CB-8399-FFE270D2019C}"/>
    <dgm:cxn modelId="{416F5FC1-7217-41BF-9DAE-1CED356E09A9}" srcId="{1AAB453A-5FB4-433B-AB62-BD73CCA7A987}" destId="{C26A8BD7-4E83-4E89-B67B-17BB4AF6BE64}" srcOrd="2" destOrd="0" parTransId="{C03C218A-D929-435F-8FC6-DC1FF8F19642}" sibTransId="{A80DDA27-75FC-433F-989A-8C006C68C120}"/>
    <dgm:cxn modelId="{B94201D9-D077-D24C-ADBB-5C31307D8C63}" type="presOf" srcId="{C26A8BD7-4E83-4E89-B67B-17BB4AF6BE64}" destId="{B9387D26-456E-2D49-9A31-9B6794E146FA}" srcOrd="1" destOrd="0" presId="urn:microsoft.com/office/officeart/2005/8/layout/vProcess5"/>
    <dgm:cxn modelId="{D6F177D9-4BDB-4FE5-A0BB-E30E6A90F6CD}" srcId="{1AAB453A-5FB4-433B-AB62-BD73CCA7A987}" destId="{AD5D7C4E-96CA-4941-8FA9-80875513B075}" srcOrd="0" destOrd="0" parTransId="{A69E3636-CB94-4327-BA1D-E5D9BE1F0CD3}" sibTransId="{E2812EB2-EE15-4486-8A68-DB1181407C50}"/>
    <dgm:cxn modelId="{C27965E6-ABF2-1D49-A4F9-92480079A48D}" type="presOf" srcId="{78872107-6412-440F-B35A-84B1F26E7145}" destId="{F448EFDC-98E2-064A-8F48-73F40512F3A4}" srcOrd="1" destOrd="0" presId="urn:microsoft.com/office/officeart/2005/8/layout/vProcess5"/>
    <dgm:cxn modelId="{82A157F1-ACE9-054A-9432-A3F8CEEC7069}" type="presOf" srcId="{A80DDA27-75FC-433F-989A-8C006C68C120}" destId="{676FE254-9029-9D48-981B-0CC425B36C92}" srcOrd="0" destOrd="0" presId="urn:microsoft.com/office/officeart/2005/8/layout/vProcess5"/>
    <dgm:cxn modelId="{07B04A98-7F7A-4745-9166-DDCE160FFF74}" type="presParOf" srcId="{7AEDCC5C-776F-8E42-BD1E-40518CB5DD82}" destId="{A261321B-E329-1841-A3FE-065828315488}" srcOrd="0" destOrd="0" presId="urn:microsoft.com/office/officeart/2005/8/layout/vProcess5"/>
    <dgm:cxn modelId="{FF533B36-0EF1-E246-8473-12699EFB5C97}" type="presParOf" srcId="{7AEDCC5C-776F-8E42-BD1E-40518CB5DD82}" destId="{5C3D0C9D-C5B7-4E4C-8CF7-912550F1D623}" srcOrd="1" destOrd="0" presId="urn:microsoft.com/office/officeart/2005/8/layout/vProcess5"/>
    <dgm:cxn modelId="{DA85797B-32DF-1945-8306-8AA5C660F5DB}" type="presParOf" srcId="{7AEDCC5C-776F-8E42-BD1E-40518CB5DD82}" destId="{11105534-0AA0-4244-BAC1-46C30AE00B40}" srcOrd="2" destOrd="0" presId="urn:microsoft.com/office/officeart/2005/8/layout/vProcess5"/>
    <dgm:cxn modelId="{F1822DCD-C57E-8240-BCE8-8ECA9F8C2406}" type="presParOf" srcId="{7AEDCC5C-776F-8E42-BD1E-40518CB5DD82}" destId="{6338D688-5CE3-B34D-A6DE-230C1CC65E3F}" srcOrd="3" destOrd="0" presId="urn:microsoft.com/office/officeart/2005/8/layout/vProcess5"/>
    <dgm:cxn modelId="{249B79B5-647C-854E-B65D-14709984883D}" type="presParOf" srcId="{7AEDCC5C-776F-8E42-BD1E-40518CB5DD82}" destId="{730EE9D3-B5AE-0646-B80C-0AF234E12DEB}" srcOrd="4" destOrd="0" presId="urn:microsoft.com/office/officeart/2005/8/layout/vProcess5"/>
    <dgm:cxn modelId="{547186CF-7E0A-D54A-B58D-AB07B44EC5B8}" type="presParOf" srcId="{7AEDCC5C-776F-8E42-BD1E-40518CB5DD82}" destId="{BFCA2FD2-F04A-5C46-A310-4BD4DF7F4F01}" srcOrd="5" destOrd="0" presId="urn:microsoft.com/office/officeart/2005/8/layout/vProcess5"/>
    <dgm:cxn modelId="{685F3474-442A-994F-A4C2-1E39D5392D63}" type="presParOf" srcId="{7AEDCC5C-776F-8E42-BD1E-40518CB5DD82}" destId="{B91AD917-B8AE-494C-8B04-F1DC6BA85D19}" srcOrd="6" destOrd="0" presId="urn:microsoft.com/office/officeart/2005/8/layout/vProcess5"/>
    <dgm:cxn modelId="{E461AF9D-D3E6-C843-9A22-B64C044856C7}" type="presParOf" srcId="{7AEDCC5C-776F-8E42-BD1E-40518CB5DD82}" destId="{134307A0-5D0A-854D-B5F9-B1D38958FB1D}" srcOrd="7" destOrd="0" presId="urn:microsoft.com/office/officeart/2005/8/layout/vProcess5"/>
    <dgm:cxn modelId="{E51E0C3A-ADE9-1140-BE57-913F4D0AF9E4}" type="presParOf" srcId="{7AEDCC5C-776F-8E42-BD1E-40518CB5DD82}" destId="{676FE254-9029-9D48-981B-0CC425B36C92}" srcOrd="8" destOrd="0" presId="urn:microsoft.com/office/officeart/2005/8/layout/vProcess5"/>
    <dgm:cxn modelId="{43CEF163-729E-8044-A749-3B7ED9F14F2E}" type="presParOf" srcId="{7AEDCC5C-776F-8E42-BD1E-40518CB5DD82}" destId="{21E97841-64C2-4447-A3F6-413B654BFEDE}" srcOrd="9" destOrd="0" presId="urn:microsoft.com/office/officeart/2005/8/layout/vProcess5"/>
    <dgm:cxn modelId="{5883DCF5-782A-2444-8B6C-B0DA7566BB45}" type="presParOf" srcId="{7AEDCC5C-776F-8E42-BD1E-40518CB5DD82}" destId="{0AA78CD6-F8FA-E74F-8A45-6F5771C996A8}" srcOrd="10" destOrd="0" presId="urn:microsoft.com/office/officeart/2005/8/layout/vProcess5"/>
    <dgm:cxn modelId="{2D2C0C46-2411-1A4F-B747-0D55BBA123DA}" type="presParOf" srcId="{7AEDCC5C-776F-8E42-BD1E-40518CB5DD82}" destId="{CDE85E28-BD65-4843-8535-BEB90D773764}" srcOrd="11" destOrd="0" presId="urn:microsoft.com/office/officeart/2005/8/layout/vProcess5"/>
    <dgm:cxn modelId="{08789121-F37E-9040-A565-208A006F6B25}" type="presParOf" srcId="{7AEDCC5C-776F-8E42-BD1E-40518CB5DD82}" destId="{B9387D26-456E-2D49-9A31-9B6794E146FA}" srcOrd="12" destOrd="0" presId="urn:microsoft.com/office/officeart/2005/8/layout/vProcess5"/>
    <dgm:cxn modelId="{DCCD866E-662D-6B4B-ABFD-9126D7347B9B}" type="presParOf" srcId="{7AEDCC5C-776F-8E42-BD1E-40518CB5DD82}" destId="{E8BA25B0-CC60-A84F-A547-E0015B0F3A10}" srcOrd="13" destOrd="0" presId="urn:microsoft.com/office/officeart/2005/8/layout/vProcess5"/>
    <dgm:cxn modelId="{BD07D13C-2EF4-604F-92DE-9E51BB62972F}" type="presParOf" srcId="{7AEDCC5C-776F-8E42-BD1E-40518CB5DD82}" destId="{F448EFDC-98E2-064A-8F48-73F40512F3A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5EFF4C-2BB3-493F-9B76-333F96A16E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6B252F-2F14-4DF1-B705-548DF2FA2F0D}">
      <dgm:prSet/>
      <dgm:spPr/>
      <dgm:t>
        <a:bodyPr/>
        <a:lstStyle/>
        <a:p>
          <a:r>
            <a:rPr lang="tr-TR"/>
            <a:t>Repetitive physical exams focusing on assessment of CO and perfusion may be the most sensitive method to assess a patient, especially during early compensated shock when subtle changes may indicate impending decompensation. </a:t>
          </a:r>
          <a:endParaRPr lang="en-US"/>
        </a:p>
      </dgm:t>
    </dgm:pt>
    <dgm:pt modelId="{3E6D11C2-5812-44FD-BBEA-DD6C4682A477}" type="parTrans" cxnId="{2035090D-8473-469E-91B6-9B74A02C79EE}">
      <dgm:prSet/>
      <dgm:spPr/>
      <dgm:t>
        <a:bodyPr/>
        <a:lstStyle/>
        <a:p>
          <a:endParaRPr lang="en-US"/>
        </a:p>
      </dgm:t>
    </dgm:pt>
    <dgm:pt modelId="{C15918A4-0339-42AD-A4C8-5649D56505BD}" type="sibTrans" cxnId="{2035090D-8473-469E-91B6-9B74A02C79EE}">
      <dgm:prSet/>
      <dgm:spPr/>
      <dgm:t>
        <a:bodyPr/>
        <a:lstStyle/>
        <a:p>
          <a:endParaRPr lang="en-US"/>
        </a:p>
      </dgm:t>
    </dgm:pt>
    <dgm:pt modelId="{4C6FB74D-E402-4582-9E76-39FFF16A7295}">
      <dgm:prSet/>
      <dgm:spPr/>
      <dgm:t>
        <a:bodyPr/>
        <a:lstStyle/>
        <a:p>
          <a:r>
            <a:rPr lang="tr-TR"/>
            <a:t>Heart rate, CRT, jugular venous fill, extremity temperature, pulse pressure, and mentation are all useful when repeatedly evaluated.</a:t>
          </a:r>
          <a:endParaRPr lang="en-US"/>
        </a:p>
      </dgm:t>
    </dgm:pt>
    <dgm:pt modelId="{C17D6EF0-8E7F-4DE4-90F9-8EDA42C8605C}" type="parTrans" cxnId="{634230EE-98C1-4CC8-B1D0-D1F75F3D48F2}">
      <dgm:prSet/>
      <dgm:spPr/>
      <dgm:t>
        <a:bodyPr/>
        <a:lstStyle/>
        <a:p>
          <a:endParaRPr lang="en-US"/>
        </a:p>
      </dgm:t>
    </dgm:pt>
    <dgm:pt modelId="{35AEB1FF-058C-409B-9E41-9B5934369D94}" type="sibTrans" cxnId="{634230EE-98C1-4CC8-B1D0-D1F75F3D48F2}">
      <dgm:prSet/>
      <dgm:spPr/>
      <dgm:t>
        <a:bodyPr/>
        <a:lstStyle/>
        <a:p>
          <a:endParaRPr lang="en-US"/>
        </a:p>
      </dgm:t>
    </dgm:pt>
    <dgm:pt modelId="{F239D447-1305-492D-972B-8614A795C17A}">
      <dgm:prSet/>
      <dgm:spPr/>
      <dgm:t>
        <a:bodyPr/>
        <a:lstStyle/>
        <a:p>
          <a:r>
            <a:rPr lang="tr-TR" dirty="0" err="1"/>
            <a:t>Steady</a:t>
          </a:r>
          <a:r>
            <a:rPr lang="tr-TR" dirty="0"/>
            <a:t> </a:t>
          </a:r>
          <a:r>
            <a:rPr lang="tr-TR" dirty="0" err="1"/>
            <a:t>improvement</a:t>
          </a:r>
          <a:r>
            <a:rPr lang="tr-TR" dirty="0"/>
            <a:t> </a:t>
          </a:r>
          <a:r>
            <a:rPr lang="tr-TR" dirty="0" err="1"/>
            <a:t>and</a:t>
          </a:r>
          <a:r>
            <a:rPr lang="tr-TR" dirty="0"/>
            <a:t> </a:t>
          </a:r>
          <a:r>
            <a:rPr lang="tr-TR" dirty="0" err="1"/>
            <a:t>stabilization</a:t>
          </a:r>
          <a:r>
            <a:rPr lang="tr-TR" dirty="0"/>
            <a:t> of </a:t>
          </a:r>
          <a:r>
            <a:rPr lang="tr-TR" dirty="0" err="1"/>
            <a:t>these</a:t>
          </a:r>
          <a:r>
            <a:rPr lang="tr-TR" dirty="0"/>
            <a:t> </a:t>
          </a:r>
          <a:r>
            <a:rPr lang="tr-TR" dirty="0" err="1"/>
            <a:t>parameters</a:t>
          </a:r>
          <a:r>
            <a:rPr lang="tr-TR" dirty="0"/>
            <a:t> in </a:t>
          </a:r>
          <a:r>
            <a:rPr lang="tr-TR" dirty="0" err="1"/>
            <a:t>response</a:t>
          </a:r>
          <a:r>
            <a:rPr lang="tr-TR" dirty="0"/>
            <a:t> </a:t>
          </a:r>
          <a:r>
            <a:rPr lang="tr-TR" dirty="0" err="1"/>
            <a:t>to</a:t>
          </a:r>
          <a:r>
            <a:rPr lang="tr-TR" dirty="0"/>
            <a:t> </a:t>
          </a:r>
          <a:r>
            <a:rPr lang="tr-TR" dirty="0" err="1"/>
            <a:t>treatment</a:t>
          </a:r>
          <a:r>
            <a:rPr lang="tr-TR" dirty="0"/>
            <a:t> </a:t>
          </a:r>
          <a:r>
            <a:rPr lang="tr-TR" dirty="0" err="1"/>
            <a:t>would</a:t>
          </a:r>
          <a:r>
            <a:rPr lang="tr-TR" dirty="0"/>
            <a:t> </a:t>
          </a:r>
          <a:r>
            <a:rPr lang="tr-TR" dirty="0" err="1"/>
            <a:t>suggest</a:t>
          </a:r>
          <a:r>
            <a:rPr lang="tr-TR" dirty="0"/>
            <a:t> a </a:t>
          </a:r>
          <a:r>
            <a:rPr lang="tr-TR" dirty="0" err="1"/>
            <a:t>positive</a:t>
          </a:r>
          <a:r>
            <a:rPr lang="tr-TR" dirty="0"/>
            <a:t> </a:t>
          </a:r>
          <a:r>
            <a:rPr lang="tr-TR" dirty="0" err="1"/>
            <a:t>response</a:t>
          </a:r>
          <a:r>
            <a:rPr lang="tr-TR" dirty="0"/>
            <a:t>.</a:t>
          </a:r>
          <a:endParaRPr lang="en-US" dirty="0"/>
        </a:p>
      </dgm:t>
    </dgm:pt>
    <dgm:pt modelId="{4D25A1D4-10EC-487D-8AF4-96E28CE611D5}" type="parTrans" cxnId="{22C06F12-A40B-491C-846C-3C5F16D1FC64}">
      <dgm:prSet/>
      <dgm:spPr/>
      <dgm:t>
        <a:bodyPr/>
        <a:lstStyle/>
        <a:p>
          <a:endParaRPr lang="en-US"/>
        </a:p>
      </dgm:t>
    </dgm:pt>
    <dgm:pt modelId="{DF63D31D-E992-4CB7-A3EB-17EC14B33D41}" type="sibTrans" cxnId="{22C06F12-A40B-491C-846C-3C5F16D1FC64}">
      <dgm:prSet/>
      <dgm:spPr/>
      <dgm:t>
        <a:bodyPr/>
        <a:lstStyle/>
        <a:p>
          <a:endParaRPr lang="en-US"/>
        </a:p>
      </dgm:t>
    </dgm:pt>
    <dgm:pt modelId="{E8BF10C3-DE4E-4169-AA84-D6139D9DF070}">
      <dgm:prSet/>
      <dgm:spPr/>
      <dgm:t>
        <a:bodyPr/>
        <a:lstStyle/>
        <a:p>
          <a:r>
            <a:rPr lang="tr-TR"/>
            <a:t>Continued tachycardia and poor pulse pressure, CRT, jugular fill, and deteriorating mentation despite treatment suggest that additional blood loss or decompensation is occurring. </a:t>
          </a:r>
          <a:endParaRPr lang="en-US"/>
        </a:p>
      </dgm:t>
    </dgm:pt>
    <dgm:pt modelId="{7E3580FA-D19C-40C0-ADEA-9BF316034342}" type="parTrans" cxnId="{E2171E91-1EB6-4FC6-9848-7643E921269C}">
      <dgm:prSet/>
      <dgm:spPr/>
      <dgm:t>
        <a:bodyPr/>
        <a:lstStyle/>
        <a:p>
          <a:endParaRPr lang="en-US"/>
        </a:p>
      </dgm:t>
    </dgm:pt>
    <dgm:pt modelId="{FC392D84-2099-4C46-8D8D-F41080A37041}" type="sibTrans" cxnId="{E2171E91-1EB6-4FC6-9848-7643E921269C}">
      <dgm:prSet/>
      <dgm:spPr/>
      <dgm:t>
        <a:bodyPr/>
        <a:lstStyle/>
        <a:p>
          <a:endParaRPr lang="en-US"/>
        </a:p>
      </dgm:t>
    </dgm:pt>
    <dgm:pt modelId="{5744A87A-5400-4549-9FB6-A54A1044FF0E}" type="pres">
      <dgm:prSet presAssocID="{965EFF4C-2BB3-493F-9B76-333F96A16EAC}" presName="root" presStyleCnt="0">
        <dgm:presLayoutVars>
          <dgm:dir/>
          <dgm:resizeHandles val="exact"/>
        </dgm:presLayoutVars>
      </dgm:prSet>
      <dgm:spPr/>
    </dgm:pt>
    <dgm:pt modelId="{4DA09EDD-8DF8-46DA-B2C4-FD5F23D6C015}" type="pres">
      <dgm:prSet presAssocID="{C16B252F-2F14-4DF1-B705-548DF2FA2F0D}" presName="compNode" presStyleCnt="0"/>
      <dgm:spPr/>
    </dgm:pt>
    <dgm:pt modelId="{094C2FE9-7594-40F4-9DA0-4D9B84F4553D}" type="pres">
      <dgm:prSet presAssocID="{C16B252F-2F14-4DF1-B705-548DF2FA2F0D}" presName="bgRect" presStyleLbl="bgShp" presStyleIdx="0" presStyleCnt="4"/>
      <dgm:spPr/>
    </dgm:pt>
    <dgm:pt modelId="{0CA46E49-8914-4713-932C-E741A8441271}" type="pres">
      <dgm:prSet presAssocID="{C16B252F-2F14-4DF1-B705-548DF2FA2F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B023DC6F-F35F-4D3E-AD90-48AE2C1FD519}" type="pres">
      <dgm:prSet presAssocID="{C16B252F-2F14-4DF1-B705-548DF2FA2F0D}" presName="spaceRect" presStyleCnt="0"/>
      <dgm:spPr/>
    </dgm:pt>
    <dgm:pt modelId="{B399CF8E-2CDD-41E4-94A6-797122DFDC09}" type="pres">
      <dgm:prSet presAssocID="{C16B252F-2F14-4DF1-B705-548DF2FA2F0D}" presName="parTx" presStyleLbl="revTx" presStyleIdx="0" presStyleCnt="4">
        <dgm:presLayoutVars>
          <dgm:chMax val="0"/>
          <dgm:chPref val="0"/>
        </dgm:presLayoutVars>
      </dgm:prSet>
      <dgm:spPr/>
    </dgm:pt>
    <dgm:pt modelId="{885993D5-5CD9-47AD-928D-E4BF2F10BEC5}" type="pres">
      <dgm:prSet presAssocID="{C15918A4-0339-42AD-A4C8-5649D56505BD}" presName="sibTrans" presStyleCnt="0"/>
      <dgm:spPr/>
    </dgm:pt>
    <dgm:pt modelId="{345A6187-1C23-453B-9A24-58614B136799}" type="pres">
      <dgm:prSet presAssocID="{4C6FB74D-E402-4582-9E76-39FFF16A7295}" presName="compNode" presStyleCnt="0"/>
      <dgm:spPr/>
    </dgm:pt>
    <dgm:pt modelId="{A22F6B56-EE64-4A07-AB4C-D41CF421CF61}" type="pres">
      <dgm:prSet presAssocID="{4C6FB74D-E402-4582-9E76-39FFF16A7295}" presName="bgRect" presStyleLbl="bgShp" presStyleIdx="1" presStyleCnt="4"/>
      <dgm:spPr/>
    </dgm:pt>
    <dgm:pt modelId="{8D7A1F09-6B16-413E-AA1D-061FAD996C2F}" type="pres">
      <dgm:prSet presAssocID="{4C6FB74D-E402-4582-9E76-39FFF16A72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95D2F74D-794A-427F-B4AF-45F30184A9AF}" type="pres">
      <dgm:prSet presAssocID="{4C6FB74D-E402-4582-9E76-39FFF16A7295}" presName="spaceRect" presStyleCnt="0"/>
      <dgm:spPr/>
    </dgm:pt>
    <dgm:pt modelId="{492E3D83-EB96-443D-9D38-29A8E5401F40}" type="pres">
      <dgm:prSet presAssocID="{4C6FB74D-E402-4582-9E76-39FFF16A7295}" presName="parTx" presStyleLbl="revTx" presStyleIdx="1" presStyleCnt="4">
        <dgm:presLayoutVars>
          <dgm:chMax val="0"/>
          <dgm:chPref val="0"/>
        </dgm:presLayoutVars>
      </dgm:prSet>
      <dgm:spPr/>
    </dgm:pt>
    <dgm:pt modelId="{7AA4C0AA-9316-49F6-8125-2DDA44725E96}" type="pres">
      <dgm:prSet presAssocID="{35AEB1FF-058C-409B-9E41-9B5934369D94}" presName="sibTrans" presStyleCnt="0"/>
      <dgm:spPr/>
    </dgm:pt>
    <dgm:pt modelId="{79DACE32-3FA2-489A-BDCF-16868FB4948F}" type="pres">
      <dgm:prSet presAssocID="{F239D447-1305-492D-972B-8614A795C17A}" presName="compNode" presStyleCnt="0"/>
      <dgm:spPr/>
    </dgm:pt>
    <dgm:pt modelId="{688C03B2-2111-43F2-9362-4AE3615ECC3D}" type="pres">
      <dgm:prSet presAssocID="{F239D447-1305-492D-972B-8614A795C17A}" presName="bgRect" presStyleLbl="bgShp" presStyleIdx="2" presStyleCnt="4"/>
      <dgm:spPr/>
    </dgm:pt>
    <dgm:pt modelId="{3B8C55FD-8628-44A8-9809-123C4AE3F7E0}" type="pres">
      <dgm:prSet presAssocID="{F239D447-1305-492D-972B-8614A795C1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76CD70D-671A-47B6-A7D2-E8E1F7F0092A}" type="pres">
      <dgm:prSet presAssocID="{F239D447-1305-492D-972B-8614A795C17A}" presName="spaceRect" presStyleCnt="0"/>
      <dgm:spPr/>
    </dgm:pt>
    <dgm:pt modelId="{2710688A-A095-41B7-A95D-F052D20B8000}" type="pres">
      <dgm:prSet presAssocID="{F239D447-1305-492D-972B-8614A795C17A}" presName="parTx" presStyleLbl="revTx" presStyleIdx="2" presStyleCnt="4">
        <dgm:presLayoutVars>
          <dgm:chMax val="0"/>
          <dgm:chPref val="0"/>
        </dgm:presLayoutVars>
      </dgm:prSet>
      <dgm:spPr/>
    </dgm:pt>
    <dgm:pt modelId="{6DB0920E-91C9-4AE8-8B16-29F88C05D1E2}" type="pres">
      <dgm:prSet presAssocID="{DF63D31D-E992-4CB7-A3EB-17EC14B33D41}" presName="sibTrans" presStyleCnt="0"/>
      <dgm:spPr/>
    </dgm:pt>
    <dgm:pt modelId="{A1933501-3BEF-4944-BFAE-1D2B8A3901C4}" type="pres">
      <dgm:prSet presAssocID="{E8BF10C3-DE4E-4169-AA84-D6139D9DF070}" presName="compNode" presStyleCnt="0"/>
      <dgm:spPr/>
    </dgm:pt>
    <dgm:pt modelId="{252EDB34-B541-4922-987B-B409C251BF3A}" type="pres">
      <dgm:prSet presAssocID="{E8BF10C3-DE4E-4169-AA84-D6139D9DF070}" presName="bgRect" presStyleLbl="bgShp" presStyleIdx="3" presStyleCnt="4"/>
      <dgm:spPr/>
    </dgm:pt>
    <dgm:pt modelId="{42A07B79-ECB4-4241-B83C-54E20F59E543}" type="pres">
      <dgm:prSet presAssocID="{E8BF10C3-DE4E-4169-AA84-D6139D9DF07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1C30BCE9-41C2-4652-89FA-03249C303189}" type="pres">
      <dgm:prSet presAssocID="{E8BF10C3-DE4E-4169-AA84-D6139D9DF070}" presName="spaceRect" presStyleCnt="0"/>
      <dgm:spPr/>
    </dgm:pt>
    <dgm:pt modelId="{A1ABFC69-7791-4DAB-9ABE-70CA8121C82E}" type="pres">
      <dgm:prSet presAssocID="{E8BF10C3-DE4E-4169-AA84-D6139D9DF070}" presName="parTx" presStyleLbl="revTx" presStyleIdx="3" presStyleCnt="4">
        <dgm:presLayoutVars>
          <dgm:chMax val="0"/>
          <dgm:chPref val="0"/>
        </dgm:presLayoutVars>
      </dgm:prSet>
      <dgm:spPr/>
    </dgm:pt>
  </dgm:ptLst>
  <dgm:cxnLst>
    <dgm:cxn modelId="{2035090D-8473-469E-91B6-9B74A02C79EE}" srcId="{965EFF4C-2BB3-493F-9B76-333F96A16EAC}" destId="{C16B252F-2F14-4DF1-B705-548DF2FA2F0D}" srcOrd="0" destOrd="0" parTransId="{3E6D11C2-5812-44FD-BBEA-DD6C4682A477}" sibTransId="{C15918A4-0339-42AD-A4C8-5649D56505BD}"/>
    <dgm:cxn modelId="{325D2610-DB15-433F-8145-CFFD7D3D5F6E}" type="presOf" srcId="{F239D447-1305-492D-972B-8614A795C17A}" destId="{2710688A-A095-41B7-A95D-F052D20B8000}" srcOrd="0" destOrd="0" presId="urn:microsoft.com/office/officeart/2018/2/layout/IconVerticalSolidList"/>
    <dgm:cxn modelId="{22C06F12-A40B-491C-846C-3C5F16D1FC64}" srcId="{965EFF4C-2BB3-493F-9B76-333F96A16EAC}" destId="{F239D447-1305-492D-972B-8614A795C17A}" srcOrd="2" destOrd="0" parTransId="{4D25A1D4-10EC-487D-8AF4-96E28CE611D5}" sibTransId="{DF63D31D-E992-4CB7-A3EB-17EC14B33D41}"/>
    <dgm:cxn modelId="{3372EC27-699B-4E5D-8B8F-0355106B8BC6}" type="presOf" srcId="{965EFF4C-2BB3-493F-9B76-333F96A16EAC}" destId="{5744A87A-5400-4549-9FB6-A54A1044FF0E}" srcOrd="0" destOrd="0" presId="urn:microsoft.com/office/officeart/2018/2/layout/IconVerticalSolidList"/>
    <dgm:cxn modelId="{E2171E91-1EB6-4FC6-9848-7643E921269C}" srcId="{965EFF4C-2BB3-493F-9B76-333F96A16EAC}" destId="{E8BF10C3-DE4E-4169-AA84-D6139D9DF070}" srcOrd="3" destOrd="0" parTransId="{7E3580FA-D19C-40C0-ADEA-9BF316034342}" sibTransId="{FC392D84-2099-4C46-8D8D-F41080A37041}"/>
    <dgm:cxn modelId="{2677FCD0-FB96-40F6-B110-B0CBD9025A83}" type="presOf" srcId="{E8BF10C3-DE4E-4169-AA84-D6139D9DF070}" destId="{A1ABFC69-7791-4DAB-9ABE-70CA8121C82E}" srcOrd="0" destOrd="0" presId="urn:microsoft.com/office/officeart/2018/2/layout/IconVerticalSolidList"/>
    <dgm:cxn modelId="{288B2CEA-77F3-4C52-97A1-B590A3726343}" type="presOf" srcId="{C16B252F-2F14-4DF1-B705-548DF2FA2F0D}" destId="{B399CF8E-2CDD-41E4-94A6-797122DFDC09}" srcOrd="0" destOrd="0" presId="urn:microsoft.com/office/officeart/2018/2/layout/IconVerticalSolidList"/>
    <dgm:cxn modelId="{634230EE-98C1-4CC8-B1D0-D1F75F3D48F2}" srcId="{965EFF4C-2BB3-493F-9B76-333F96A16EAC}" destId="{4C6FB74D-E402-4582-9E76-39FFF16A7295}" srcOrd="1" destOrd="0" parTransId="{C17D6EF0-8E7F-4DE4-90F9-8EDA42C8605C}" sibTransId="{35AEB1FF-058C-409B-9E41-9B5934369D94}"/>
    <dgm:cxn modelId="{6410FEF2-75B9-4E11-98FA-156036C1E0CA}" type="presOf" srcId="{4C6FB74D-E402-4582-9E76-39FFF16A7295}" destId="{492E3D83-EB96-443D-9D38-29A8E5401F40}" srcOrd="0" destOrd="0" presId="urn:microsoft.com/office/officeart/2018/2/layout/IconVerticalSolidList"/>
    <dgm:cxn modelId="{5324E588-C7A3-4955-B560-0B3371A1DE42}" type="presParOf" srcId="{5744A87A-5400-4549-9FB6-A54A1044FF0E}" destId="{4DA09EDD-8DF8-46DA-B2C4-FD5F23D6C015}" srcOrd="0" destOrd="0" presId="urn:microsoft.com/office/officeart/2018/2/layout/IconVerticalSolidList"/>
    <dgm:cxn modelId="{37CF64E8-2EF4-4287-976E-41FC2CF86377}" type="presParOf" srcId="{4DA09EDD-8DF8-46DA-B2C4-FD5F23D6C015}" destId="{094C2FE9-7594-40F4-9DA0-4D9B84F4553D}" srcOrd="0" destOrd="0" presId="urn:microsoft.com/office/officeart/2018/2/layout/IconVerticalSolidList"/>
    <dgm:cxn modelId="{95C24C48-C1F6-400C-B000-53F3EB6A19E2}" type="presParOf" srcId="{4DA09EDD-8DF8-46DA-B2C4-FD5F23D6C015}" destId="{0CA46E49-8914-4713-932C-E741A8441271}" srcOrd="1" destOrd="0" presId="urn:microsoft.com/office/officeart/2018/2/layout/IconVerticalSolidList"/>
    <dgm:cxn modelId="{3D893254-A945-4748-8BC1-3AD22D821D5A}" type="presParOf" srcId="{4DA09EDD-8DF8-46DA-B2C4-FD5F23D6C015}" destId="{B023DC6F-F35F-4D3E-AD90-48AE2C1FD519}" srcOrd="2" destOrd="0" presId="urn:microsoft.com/office/officeart/2018/2/layout/IconVerticalSolidList"/>
    <dgm:cxn modelId="{D0D9613D-5077-4EBA-800F-EB254B9C914E}" type="presParOf" srcId="{4DA09EDD-8DF8-46DA-B2C4-FD5F23D6C015}" destId="{B399CF8E-2CDD-41E4-94A6-797122DFDC09}" srcOrd="3" destOrd="0" presId="urn:microsoft.com/office/officeart/2018/2/layout/IconVerticalSolidList"/>
    <dgm:cxn modelId="{CF4AF1BF-F0AE-4E42-8A94-6E5E909F189B}" type="presParOf" srcId="{5744A87A-5400-4549-9FB6-A54A1044FF0E}" destId="{885993D5-5CD9-47AD-928D-E4BF2F10BEC5}" srcOrd="1" destOrd="0" presId="urn:microsoft.com/office/officeart/2018/2/layout/IconVerticalSolidList"/>
    <dgm:cxn modelId="{E6FFC9D4-9019-4192-A254-591C22AD5903}" type="presParOf" srcId="{5744A87A-5400-4549-9FB6-A54A1044FF0E}" destId="{345A6187-1C23-453B-9A24-58614B136799}" srcOrd="2" destOrd="0" presId="urn:microsoft.com/office/officeart/2018/2/layout/IconVerticalSolidList"/>
    <dgm:cxn modelId="{92BB7141-6D3E-4FEE-B460-3FE24E48B9AC}" type="presParOf" srcId="{345A6187-1C23-453B-9A24-58614B136799}" destId="{A22F6B56-EE64-4A07-AB4C-D41CF421CF61}" srcOrd="0" destOrd="0" presId="urn:microsoft.com/office/officeart/2018/2/layout/IconVerticalSolidList"/>
    <dgm:cxn modelId="{82FF7017-ADBB-4470-9753-3E9B4A42E893}" type="presParOf" srcId="{345A6187-1C23-453B-9A24-58614B136799}" destId="{8D7A1F09-6B16-413E-AA1D-061FAD996C2F}" srcOrd="1" destOrd="0" presId="urn:microsoft.com/office/officeart/2018/2/layout/IconVerticalSolidList"/>
    <dgm:cxn modelId="{E2398604-1DCA-4784-A068-955F36C3C7AE}" type="presParOf" srcId="{345A6187-1C23-453B-9A24-58614B136799}" destId="{95D2F74D-794A-427F-B4AF-45F30184A9AF}" srcOrd="2" destOrd="0" presId="urn:microsoft.com/office/officeart/2018/2/layout/IconVerticalSolidList"/>
    <dgm:cxn modelId="{05D044DF-7C0F-43B9-B185-327A1262F79E}" type="presParOf" srcId="{345A6187-1C23-453B-9A24-58614B136799}" destId="{492E3D83-EB96-443D-9D38-29A8E5401F40}" srcOrd="3" destOrd="0" presId="urn:microsoft.com/office/officeart/2018/2/layout/IconVerticalSolidList"/>
    <dgm:cxn modelId="{6854B652-69CE-4FD3-BD8B-7C93D0665768}" type="presParOf" srcId="{5744A87A-5400-4549-9FB6-A54A1044FF0E}" destId="{7AA4C0AA-9316-49F6-8125-2DDA44725E96}" srcOrd="3" destOrd="0" presId="urn:microsoft.com/office/officeart/2018/2/layout/IconVerticalSolidList"/>
    <dgm:cxn modelId="{616AF639-D079-4239-9F7F-FDD6BB07FD65}" type="presParOf" srcId="{5744A87A-5400-4549-9FB6-A54A1044FF0E}" destId="{79DACE32-3FA2-489A-BDCF-16868FB4948F}" srcOrd="4" destOrd="0" presId="urn:microsoft.com/office/officeart/2018/2/layout/IconVerticalSolidList"/>
    <dgm:cxn modelId="{CB4C732D-0743-45F7-825A-40EA7D078F97}" type="presParOf" srcId="{79DACE32-3FA2-489A-BDCF-16868FB4948F}" destId="{688C03B2-2111-43F2-9362-4AE3615ECC3D}" srcOrd="0" destOrd="0" presId="urn:microsoft.com/office/officeart/2018/2/layout/IconVerticalSolidList"/>
    <dgm:cxn modelId="{D2ACCC14-8DEA-4974-B15B-FA5D6D0BA683}" type="presParOf" srcId="{79DACE32-3FA2-489A-BDCF-16868FB4948F}" destId="{3B8C55FD-8628-44A8-9809-123C4AE3F7E0}" srcOrd="1" destOrd="0" presId="urn:microsoft.com/office/officeart/2018/2/layout/IconVerticalSolidList"/>
    <dgm:cxn modelId="{C8AF91A6-46F7-4C70-ABD6-BA0A8F1EE3FF}" type="presParOf" srcId="{79DACE32-3FA2-489A-BDCF-16868FB4948F}" destId="{176CD70D-671A-47B6-A7D2-E8E1F7F0092A}" srcOrd="2" destOrd="0" presId="urn:microsoft.com/office/officeart/2018/2/layout/IconVerticalSolidList"/>
    <dgm:cxn modelId="{CFBD9C20-7194-4B8F-9B3D-58A03BD06AA1}" type="presParOf" srcId="{79DACE32-3FA2-489A-BDCF-16868FB4948F}" destId="{2710688A-A095-41B7-A95D-F052D20B8000}" srcOrd="3" destOrd="0" presId="urn:microsoft.com/office/officeart/2018/2/layout/IconVerticalSolidList"/>
    <dgm:cxn modelId="{03BADED7-254C-4F78-A1A0-3B5F601ABB45}" type="presParOf" srcId="{5744A87A-5400-4549-9FB6-A54A1044FF0E}" destId="{6DB0920E-91C9-4AE8-8B16-29F88C05D1E2}" srcOrd="5" destOrd="0" presId="urn:microsoft.com/office/officeart/2018/2/layout/IconVerticalSolidList"/>
    <dgm:cxn modelId="{28A83171-6F3C-4F5B-9C32-E0EE44723085}" type="presParOf" srcId="{5744A87A-5400-4549-9FB6-A54A1044FF0E}" destId="{A1933501-3BEF-4944-BFAE-1D2B8A3901C4}" srcOrd="6" destOrd="0" presId="urn:microsoft.com/office/officeart/2018/2/layout/IconVerticalSolidList"/>
    <dgm:cxn modelId="{6A42C580-81D6-4B55-96C3-3B82F0250004}" type="presParOf" srcId="{A1933501-3BEF-4944-BFAE-1D2B8A3901C4}" destId="{252EDB34-B541-4922-987B-B409C251BF3A}" srcOrd="0" destOrd="0" presId="urn:microsoft.com/office/officeart/2018/2/layout/IconVerticalSolidList"/>
    <dgm:cxn modelId="{496B97C8-CCAF-4A88-9420-0DED30EED4F8}" type="presParOf" srcId="{A1933501-3BEF-4944-BFAE-1D2B8A3901C4}" destId="{42A07B79-ECB4-4241-B83C-54E20F59E543}" srcOrd="1" destOrd="0" presId="urn:microsoft.com/office/officeart/2018/2/layout/IconVerticalSolidList"/>
    <dgm:cxn modelId="{6931BBFA-05EE-4158-A1CA-EB1B82C55C5D}" type="presParOf" srcId="{A1933501-3BEF-4944-BFAE-1D2B8A3901C4}" destId="{1C30BCE9-41C2-4652-89FA-03249C303189}" srcOrd="2" destOrd="0" presId="urn:microsoft.com/office/officeart/2018/2/layout/IconVerticalSolidList"/>
    <dgm:cxn modelId="{98C9276D-4162-4AC9-990E-1C5BC5B92055}" type="presParOf" srcId="{A1933501-3BEF-4944-BFAE-1D2B8A3901C4}" destId="{A1ABFC69-7791-4DAB-9ABE-70CA8121C8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449447-4BA1-4337-9437-2C325048B9D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340266E-E4D8-4D09-913D-50AD6CC67C27}">
      <dgm:prSet/>
      <dgm:spPr/>
      <dgm:t>
        <a:bodyPr/>
        <a:lstStyle/>
        <a:p>
          <a:r>
            <a:rPr lang="tr-TR"/>
            <a:t>Capillary refill time (CRT) is usually prolonged in hypovolemic shock.</a:t>
          </a:r>
          <a:endParaRPr lang="en-US"/>
        </a:p>
      </dgm:t>
    </dgm:pt>
    <dgm:pt modelId="{09A60904-F443-4DC8-8F23-98F87F464940}" type="parTrans" cxnId="{81F85BA2-8B8F-4F25-B35D-E005BEC17669}">
      <dgm:prSet/>
      <dgm:spPr/>
      <dgm:t>
        <a:bodyPr/>
        <a:lstStyle/>
        <a:p>
          <a:endParaRPr lang="en-US"/>
        </a:p>
      </dgm:t>
    </dgm:pt>
    <dgm:pt modelId="{08BCEF59-5DF2-460E-97B5-9DAA8803919F}" type="sibTrans" cxnId="{81F85BA2-8B8F-4F25-B35D-E005BEC17669}">
      <dgm:prSet/>
      <dgm:spPr/>
      <dgm:t>
        <a:bodyPr/>
        <a:lstStyle/>
        <a:p>
          <a:endParaRPr lang="en-US"/>
        </a:p>
      </dgm:t>
    </dgm:pt>
    <dgm:pt modelId="{FC79F763-F528-4262-AE9E-BB7E375A5538}">
      <dgm:prSet/>
      <dgm:spPr/>
      <dgm:t>
        <a:bodyPr/>
        <a:lstStyle/>
        <a:p>
          <a:r>
            <a:rPr lang="tr-TR"/>
            <a:t>However, CRT can also be affected by changes in vascular permeability such as seen with endotoxemia or sepsis.</a:t>
          </a:r>
          <a:endParaRPr lang="en-US"/>
        </a:p>
      </dgm:t>
    </dgm:pt>
    <dgm:pt modelId="{5E486679-D8C4-4D41-8A5D-D593666EF151}" type="parTrans" cxnId="{ED5F982D-DA32-4F72-8363-91F120FE2CE4}">
      <dgm:prSet/>
      <dgm:spPr/>
      <dgm:t>
        <a:bodyPr/>
        <a:lstStyle/>
        <a:p>
          <a:endParaRPr lang="en-US"/>
        </a:p>
      </dgm:t>
    </dgm:pt>
    <dgm:pt modelId="{2A30C5EF-F552-40D0-BD41-0D2F026E4A09}" type="sibTrans" cxnId="{ED5F982D-DA32-4F72-8363-91F120FE2CE4}">
      <dgm:prSet/>
      <dgm:spPr/>
      <dgm:t>
        <a:bodyPr/>
        <a:lstStyle/>
        <a:p>
          <a:endParaRPr lang="en-US"/>
        </a:p>
      </dgm:t>
    </dgm:pt>
    <dgm:pt modelId="{2CE0D708-7204-4900-BAD2-7E7455492DEF}">
      <dgm:prSet/>
      <dgm:spPr/>
      <dgm:t>
        <a:bodyPr/>
        <a:lstStyle/>
        <a:p>
          <a:r>
            <a:rPr lang="tr-TR" dirty="0" err="1"/>
            <a:t>In</a:t>
          </a:r>
          <a:r>
            <a:rPr lang="tr-TR" dirty="0"/>
            <a:t> </a:t>
          </a:r>
          <a:r>
            <a:rPr lang="tr-TR" dirty="0" err="1"/>
            <a:t>these</a:t>
          </a:r>
          <a:r>
            <a:rPr lang="tr-TR" dirty="0"/>
            <a:t> </a:t>
          </a:r>
          <a:r>
            <a:rPr lang="tr-TR" dirty="0" err="1"/>
            <a:t>situations</a:t>
          </a:r>
          <a:r>
            <a:rPr lang="tr-TR" dirty="0"/>
            <a:t>, CRT </a:t>
          </a:r>
          <a:r>
            <a:rPr lang="tr-TR" dirty="0" err="1"/>
            <a:t>may</a:t>
          </a:r>
          <a:r>
            <a:rPr lang="tr-TR" dirty="0"/>
            <a:t> </a:t>
          </a:r>
          <a:r>
            <a:rPr lang="tr-TR" dirty="0" err="1"/>
            <a:t>actually</a:t>
          </a:r>
          <a:r>
            <a:rPr lang="tr-TR" dirty="0"/>
            <a:t> </a:t>
          </a:r>
          <a:r>
            <a:rPr lang="tr-TR" dirty="0" err="1"/>
            <a:t>decrease</a:t>
          </a:r>
          <a:r>
            <a:rPr lang="tr-TR" dirty="0"/>
            <a:t> </a:t>
          </a:r>
          <a:r>
            <a:rPr lang="tr-TR" dirty="0" err="1"/>
            <a:t>because</a:t>
          </a:r>
          <a:r>
            <a:rPr lang="tr-TR" dirty="0"/>
            <a:t> of </a:t>
          </a:r>
          <a:r>
            <a:rPr lang="tr-TR" dirty="0" err="1"/>
            <a:t>vascular</a:t>
          </a:r>
          <a:r>
            <a:rPr lang="tr-TR" dirty="0"/>
            <a:t> </a:t>
          </a:r>
          <a:r>
            <a:rPr lang="tr-TR" dirty="0" err="1"/>
            <a:t>congestion</a:t>
          </a:r>
          <a:r>
            <a:rPr lang="tr-TR" dirty="0"/>
            <a:t> </a:t>
          </a:r>
          <a:r>
            <a:rPr lang="tr-TR" dirty="0" err="1"/>
            <a:t>and</a:t>
          </a:r>
          <a:r>
            <a:rPr lang="tr-TR" dirty="0"/>
            <a:t> </a:t>
          </a:r>
          <a:r>
            <a:rPr lang="tr-TR" dirty="0" err="1"/>
            <a:t>pooling</a:t>
          </a:r>
          <a:r>
            <a:rPr lang="tr-TR" dirty="0"/>
            <a:t> of </a:t>
          </a:r>
          <a:r>
            <a:rPr lang="tr-TR" dirty="0" err="1"/>
            <a:t>blood</a:t>
          </a:r>
          <a:r>
            <a:rPr lang="tr-TR" dirty="0"/>
            <a:t> in </a:t>
          </a:r>
          <a:r>
            <a:rPr lang="tr-TR" dirty="0" err="1"/>
            <a:t>the</a:t>
          </a:r>
          <a:r>
            <a:rPr lang="tr-TR" dirty="0"/>
            <a:t> </a:t>
          </a:r>
          <a:r>
            <a:rPr lang="tr-TR" dirty="0" err="1"/>
            <a:t>periphery</a:t>
          </a:r>
          <a:r>
            <a:rPr lang="tr-TR" dirty="0"/>
            <a:t>. </a:t>
          </a:r>
          <a:endParaRPr lang="en-US" dirty="0"/>
        </a:p>
      </dgm:t>
    </dgm:pt>
    <dgm:pt modelId="{6AE1F211-1AC0-48C9-8343-4393B536B574}" type="parTrans" cxnId="{AC427AD3-8DFB-4705-A16F-0A533D6EB4D5}">
      <dgm:prSet/>
      <dgm:spPr/>
      <dgm:t>
        <a:bodyPr/>
        <a:lstStyle/>
        <a:p>
          <a:endParaRPr lang="en-US"/>
        </a:p>
      </dgm:t>
    </dgm:pt>
    <dgm:pt modelId="{4A752FD6-9479-4957-9A1B-0EF9F3588761}" type="sibTrans" cxnId="{AC427AD3-8DFB-4705-A16F-0A533D6EB4D5}">
      <dgm:prSet/>
      <dgm:spPr/>
      <dgm:t>
        <a:bodyPr/>
        <a:lstStyle/>
        <a:p>
          <a:endParaRPr lang="en-US"/>
        </a:p>
      </dgm:t>
    </dgm:pt>
    <dgm:pt modelId="{356D87DF-C0CC-4A10-BA4E-F9FA4F7135EE}">
      <dgm:prSet/>
      <dgm:spPr/>
      <dgm:t>
        <a:bodyPr/>
        <a:lstStyle/>
        <a:p>
          <a:r>
            <a:rPr lang="tr-TR"/>
            <a:t>Though CRT at any one time point can be misleading, if assessed over time, it is useful in evaluating the progression of shock. </a:t>
          </a:r>
          <a:endParaRPr lang="en-US"/>
        </a:p>
      </dgm:t>
    </dgm:pt>
    <dgm:pt modelId="{6F8984E6-5077-46FE-BBA8-56B4E9A46B64}" type="parTrans" cxnId="{B28E8935-D2F0-4CAE-B00F-60AC6D9BBD98}">
      <dgm:prSet/>
      <dgm:spPr/>
      <dgm:t>
        <a:bodyPr/>
        <a:lstStyle/>
        <a:p>
          <a:endParaRPr lang="en-US"/>
        </a:p>
      </dgm:t>
    </dgm:pt>
    <dgm:pt modelId="{D5A65839-A1B5-4E72-BA9A-02C84A2EBF14}" type="sibTrans" cxnId="{B28E8935-D2F0-4CAE-B00F-60AC6D9BBD98}">
      <dgm:prSet/>
      <dgm:spPr/>
      <dgm:t>
        <a:bodyPr/>
        <a:lstStyle/>
        <a:p>
          <a:endParaRPr lang="en-US"/>
        </a:p>
      </dgm:t>
    </dgm:pt>
    <dgm:pt modelId="{B57CEBA7-E1A9-464C-84FB-D5F6BB9B1360}">
      <dgm:prSet/>
      <dgm:spPr/>
      <dgm:t>
        <a:bodyPr/>
        <a:lstStyle/>
        <a:p>
          <a:r>
            <a:rPr lang="tr-TR"/>
            <a:t>Jugular fill is a relatively crude assessment of venous return or central venous pressure. </a:t>
          </a:r>
          <a:endParaRPr lang="en-US"/>
        </a:p>
      </dgm:t>
    </dgm:pt>
    <dgm:pt modelId="{8D09FFE7-4882-4D16-9868-CFAFFECA0DE0}" type="parTrans" cxnId="{48D8E96C-4E2F-41ED-B127-3B9F8031891E}">
      <dgm:prSet/>
      <dgm:spPr/>
      <dgm:t>
        <a:bodyPr/>
        <a:lstStyle/>
        <a:p>
          <a:endParaRPr lang="en-US"/>
        </a:p>
      </dgm:t>
    </dgm:pt>
    <dgm:pt modelId="{1E78AABA-FCD5-47BC-B53C-385FB474CB03}" type="sibTrans" cxnId="{48D8E96C-4E2F-41ED-B127-3B9F8031891E}">
      <dgm:prSet/>
      <dgm:spPr/>
      <dgm:t>
        <a:bodyPr/>
        <a:lstStyle/>
        <a:p>
          <a:endParaRPr lang="en-US"/>
        </a:p>
      </dgm:t>
    </dgm:pt>
    <dgm:pt modelId="{49D1A134-020E-8048-AD7B-BAA42FFF48A6}" type="pres">
      <dgm:prSet presAssocID="{8F449447-4BA1-4337-9437-2C325048B9D6}" presName="linear" presStyleCnt="0">
        <dgm:presLayoutVars>
          <dgm:animLvl val="lvl"/>
          <dgm:resizeHandles val="exact"/>
        </dgm:presLayoutVars>
      </dgm:prSet>
      <dgm:spPr/>
    </dgm:pt>
    <dgm:pt modelId="{D23153B3-C9F3-BC49-85A4-82DD04EEF51C}" type="pres">
      <dgm:prSet presAssocID="{3340266E-E4D8-4D09-913D-50AD6CC67C27}" presName="parentText" presStyleLbl="node1" presStyleIdx="0" presStyleCnt="5">
        <dgm:presLayoutVars>
          <dgm:chMax val="0"/>
          <dgm:bulletEnabled val="1"/>
        </dgm:presLayoutVars>
      </dgm:prSet>
      <dgm:spPr/>
    </dgm:pt>
    <dgm:pt modelId="{520EA52B-DAA3-D04B-BC85-90F3B1482B9E}" type="pres">
      <dgm:prSet presAssocID="{08BCEF59-5DF2-460E-97B5-9DAA8803919F}" presName="spacer" presStyleCnt="0"/>
      <dgm:spPr/>
    </dgm:pt>
    <dgm:pt modelId="{D1340353-B53C-014C-8A25-CE04153445FC}" type="pres">
      <dgm:prSet presAssocID="{FC79F763-F528-4262-AE9E-BB7E375A5538}" presName="parentText" presStyleLbl="node1" presStyleIdx="1" presStyleCnt="5">
        <dgm:presLayoutVars>
          <dgm:chMax val="0"/>
          <dgm:bulletEnabled val="1"/>
        </dgm:presLayoutVars>
      </dgm:prSet>
      <dgm:spPr/>
    </dgm:pt>
    <dgm:pt modelId="{A4F49981-A75E-6842-9906-33FE46240BCC}" type="pres">
      <dgm:prSet presAssocID="{2A30C5EF-F552-40D0-BD41-0D2F026E4A09}" presName="spacer" presStyleCnt="0"/>
      <dgm:spPr/>
    </dgm:pt>
    <dgm:pt modelId="{99EC2D4C-5DD5-E04F-A67B-059956F6AF35}" type="pres">
      <dgm:prSet presAssocID="{2CE0D708-7204-4900-BAD2-7E7455492DEF}" presName="parentText" presStyleLbl="node1" presStyleIdx="2" presStyleCnt="5">
        <dgm:presLayoutVars>
          <dgm:chMax val="0"/>
          <dgm:bulletEnabled val="1"/>
        </dgm:presLayoutVars>
      </dgm:prSet>
      <dgm:spPr/>
    </dgm:pt>
    <dgm:pt modelId="{AFBC87B6-B9A8-E847-9834-3DA0F7FA9EC3}" type="pres">
      <dgm:prSet presAssocID="{4A752FD6-9479-4957-9A1B-0EF9F3588761}" presName="spacer" presStyleCnt="0"/>
      <dgm:spPr/>
    </dgm:pt>
    <dgm:pt modelId="{A0A77CD7-A94C-0043-9410-AE945F3F4C9A}" type="pres">
      <dgm:prSet presAssocID="{356D87DF-C0CC-4A10-BA4E-F9FA4F7135EE}" presName="parentText" presStyleLbl="node1" presStyleIdx="3" presStyleCnt="5">
        <dgm:presLayoutVars>
          <dgm:chMax val="0"/>
          <dgm:bulletEnabled val="1"/>
        </dgm:presLayoutVars>
      </dgm:prSet>
      <dgm:spPr/>
    </dgm:pt>
    <dgm:pt modelId="{6C883F6F-876D-474E-94DA-94C360CFF45B}" type="pres">
      <dgm:prSet presAssocID="{D5A65839-A1B5-4E72-BA9A-02C84A2EBF14}" presName="spacer" presStyleCnt="0"/>
      <dgm:spPr/>
    </dgm:pt>
    <dgm:pt modelId="{71A97929-157F-CA4F-B286-CAD71BD942AD}" type="pres">
      <dgm:prSet presAssocID="{B57CEBA7-E1A9-464C-84FB-D5F6BB9B1360}" presName="parentText" presStyleLbl="node1" presStyleIdx="4" presStyleCnt="5">
        <dgm:presLayoutVars>
          <dgm:chMax val="0"/>
          <dgm:bulletEnabled val="1"/>
        </dgm:presLayoutVars>
      </dgm:prSet>
      <dgm:spPr/>
    </dgm:pt>
  </dgm:ptLst>
  <dgm:cxnLst>
    <dgm:cxn modelId="{ED5F982D-DA32-4F72-8363-91F120FE2CE4}" srcId="{8F449447-4BA1-4337-9437-2C325048B9D6}" destId="{FC79F763-F528-4262-AE9E-BB7E375A5538}" srcOrd="1" destOrd="0" parTransId="{5E486679-D8C4-4D41-8A5D-D593666EF151}" sibTransId="{2A30C5EF-F552-40D0-BD41-0D2F026E4A09}"/>
    <dgm:cxn modelId="{B28E8935-D2F0-4CAE-B00F-60AC6D9BBD98}" srcId="{8F449447-4BA1-4337-9437-2C325048B9D6}" destId="{356D87DF-C0CC-4A10-BA4E-F9FA4F7135EE}" srcOrd="3" destOrd="0" parTransId="{6F8984E6-5077-46FE-BBA8-56B4E9A46B64}" sibTransId="{D5A65839-A1B5-4E72-BA9A-02C84A2EBF14}"/>
    <dgm:cxn modelId="{5AB56341-1381-A548-A0C0-DDA2E2AE4C58}" type="presOf" srcId="{B57CEBA7-E1A9-464C-84FB-D5F6BB9B1360}" destId="{71A97929-157F-CA4F-B286-CAD71BD942AD}" srcOrd="0" destOrd="0" presId="urn:microsoft.com/office/officeart/2005/8/layout/vList2"/>
    <dgm:cxn modelId="{48D8E96C-4E2F-41ED-B127-3B9F8031891E}" srcId="{8F449447-4BA1-4337-9437-2C325048B9D6}" destId="{B57CEBA7-E1A9-464C-84FB-D5F6BB9B1360}" srcOrd="4" destOrd="0" parTransId="{8D09FFE7-4882-4D16-9868-CFAFFECA0DE0}" sibTransId="{1E78AABA-FCD5-47BC-B53C-385FB474CB03}"/>
    <dgm:cxn modelId="{B2D8FB87-2AE9-3142-85EC-9D0FD9E8F0F3}" type="presOf" srcId="{356D87DF-C0CC-4A10-BA4E-F9FA4F7135EE}" destId="{A0A77CD7-A94C-0043-9410-AE945F3F4C9A}" srcOrd="0" destOrd="0" presId="urn:microsoft.com/office/officeart/2005/8/layout/vList2"/>
    <dgm:cxn modelId="{9FC2AD8A-0E40-CB4A-ACB7-586D431C8A98}" type="presOf" srcId="{FC79F763-F528-4262-AE9E-BB7E375A5538}" destId="{D1340353-B53C-014C-8A25-CE04153445FC}" srcOrd="0" destOrd="0" presId="urn:microsoft.com/office/officeart/2005/8/layout/vList2"/>
    <dgm:cxn modelId="{81F85BA2-8B8F-4F25-B35D-E005BEC17669}" srcId="{8F449447-4BA1-4337-9437-2C325048B9D6}" destId="{3340266E-E4D8-4D09-913D-50AD6CC67C27}" srcOrd="0" destOrd="0" parTransId="{09A60904-F443-4DC8-8F23-98F87F464940}" sibTransId="{08BCEF59-5DF2-460E-97B5-9DAA8803919F}"/>
    <dgm:cxn modelId="{722226A7-DE6F-314D-AB77-DCD752A002D3}" type="presOf" srcId="{3340266E-E4D8-4D09-913D-50AD6CC67C27}" destId="{D23153B3-C9F3-BC49-85A4-82DD04EEF51C}" srcOrd="0" destOrd="0" presId="urn:microsoft.com/office/officeart/2005/8/layout/vList2"/>
    <dgm:cxn modelId="{194B8ED1-07FA-D74F-9AB3-D5849E4ECEBB}" type="presOf" srcId="{2CE0D708-7204-4900-BAD2-7E7455492DEF}" destId="{99EC2D4C-5DD5-E04F-A67B-059956F6AF35}" srcOrd="0" destOrd="0" presId="urn:microsoft.com/office/officeart/2005/8/layout/vList2"/>
    <dgm:cxn modelId="{AC427AD3-8DFB-4705-A16F-0A533D6EB4D5}" srcId="{8F449447-4BA1-4337-9437-2C325048B9D6}" destId="{2CE0D708-7204-4900-BAD2-7E7455492DEF}" srcOrd="2" destOrd="0" parTransId="{6AE1F211-1AC0-48C9-8343-4393B536B574}" sibTransId="{4A752FD6-9479-4957-9A1B-0EF9F3588761}"/>
    <dgm:cxn modelId="{32A742EF-0A04-374B-B4EB-06DDE1A7AD37}" type="presOf" srcId="{8F449447-4BA1-4337-9437-2C325048B9D6}" destId="{49D1A134-020E-8048-AD7B-BAA42FFF48A6}" srcOrd="0" destOrd="0" presId="urn:microsoft.com/office/officeart/2005/8/layout/vList2"/>
    <dgm:cxn modelId="{D0ABA7A0-2F58-2649-B35C-90077C454475}" type="presParOf" srcId="{49D1A134-020E-8048-AD7B-BAA42FFF48A6}" destId="{D23153B3-C9F3-BC49-85A4-82DD04EEF51C}" srcOrd="0" destOrd="0" presId="urn:microsoft.com/office/officeart/2005/8/layout/vList2"/>
    <dgm:cxn modelId="{26CF8EDD-7BF1-9641-B884-ECB183A2B376}" type="presParOf" srcId="{49D1A134-020E-8048-AD7B-BAA42FFF48A6}" destId="{520EA52B-DAA3-D04B-BC85-90F3B1482B9E}" srcOrd="1" destOrd="0" presId="urn:microsoft.com/office/officeart/2005/8/layout/vList2"/>
    <dgm:cxn modelId="{F5A33114-7377-4949-ADA5-1A38F0D9061B}" type="presParOf" srcId="{49D1A134-020E-8048-AD7B-BAA42FFF48A6}" destId="{D1340353-B53C-014C-8A25-CE04153445FC}" srcOrd="2" destOrd="0" presId="urn:microsoft.com/office/officeart/2005/8/layout/vList2"/>
    <dgm:cxn modelId="{E9DE75FF-C9A2-8745-AF3F-A8E5188B1B63}" type="presParOf" srcId="{49D1A134-020E-8048-AD7B-BAA42FFF48A6}" destId="{A4F49981-A75E-6842-9906-33FE46240BCC}" srcOrd="3" destOrd="0" presId="urn:microsoft.com/office/officeart/2005/8/layout/vList2"/>
    <dgm:cxn modelId="{F391D315-10AD-F54E-80B4-20433C220CEB}" type="presParOf" srcId="{49D1A134-020E-8048-AD7B-BAA42FFF48A6}" destId="{99EC2D4C-5DD5-E04F-A67B-059956F6AF35}" srcOrd="4" destOrd="0" presId="urn:microsoft.com/office/officeart/2005/8/layout/vList2"/>
    <dgm:cxn modelId="{4056E4D1-FC99-4146-BE06-90E5BC00E590}" type="presParOf" srcId="{49D1A134-020E-8048-AD7B-BAA42FFF48A6}" destId="{AFBC87B6-B9A8-E847-9834-3DA0F7FA9EC3}" srcOrd="5" destOrd="0" presId="urn:microsoft.com/office/officeart/2005/8/layout/vList2"/>
    <dgm:cxn modelId="{887EC5D6-2B31-EA49-9C69-08D5BB8C4EE8}" type="presParOf" srcId="{49D1A134-020E-8048-AD7B-BAA42FFF48A6}" destId="{A0A77CD7-A94C-0043-9410-AE945F3F4C9A}" srcOrd="6" destOrd="0" presId="urn:microsoft.com/office/officeart/2005/8/layout/vList2"/>
    <dgm:cxn modelId="{097E1F40-8A51-6F43-B6E9-5676E37FA74A}" type="presParOf" srcId="{49D1A134-020E-8048-AD7B-BAA42FFF48A6}" destId="{6C883F6F-876D-474E-94DA-94C360CFF45B}" srcOrd="7" destOrd="0" presId="urn:microsoft.com/office/officeart/2005/8/layout/vList2"/>
    <dgm:cxn modelId="{1479BF7C-9E39-1743-88F7-5F9C12A62FB4}" type="presParOf" srcId="{49D1A134-020E-8048-AD7B-BAA42FFF48A6}" destId="{71A97929-157F-CA4F-B286-CAD71BD942A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A05AB2-8794-45B7-9DE0-72444A8397A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2D398DC-C346-406D-87FF-452C47BCB379}">
      <dgm:prSet/>
      <dgm:spPr/>
      <dgm:t>
        <a:bodyPr/>
        <a:lstStyle/>
        <a:p>
          <a:r>
            <a:rPr lang="tr-TR" dirty="0" err="1"/>
            <a:t>Urine</a:t>
          </a:r>
          <a:r>
            <a:rPr lang="tr-TR" dirty="0"/>
            <a:t> </a:t>
          </a:r>
          <a:r>
            <a:rPr lang="tr-TR" dirty="0" err="1"/>
            <a:t>output</a:t>
          </a:r>
          <a:r>
            <a:rPr lang="tr-TR" dirty="0"/>
            <a:t> is a </a:t>
          </a:r>
          <a:r>
            <a:rPr lang="tr-TR" dirty="0" err="1"/>
            <a:t>sensitive</a:t>
          </a:r>
          <a:r>
            <a:rPr lang="tr-TR" dirty="0"/>
            <a:t> </a:t>
          </a:r>
          <a:r>
            <a:rPr lang="tr-TR" dirty="0" err="1"/>
            <a:t>indicator</a:t>
          </a:r>
          <a:r>
            <a:rPr lang="tr-TR" dirty="0"/>
            <a:t> of </a:t>
          </a:r>
          <a:r>
            <a:rPr lang="tr-TR" dirty="0" err="1"/>
            <a:t>hypovolemia</a:t>
          </a:r>
          <a:r>
            <a:rPr lang="tr-TR" dirty="0"/>
            <a:t> </a:t>
          </a:r>
          <a:r>
            <a:rPr lang="tr-TR" dirty="0" err="1"/>
            <a:t>with</a:t>
          </a:r>
          <a:r>
            <a:rPr lang="tr-TR" dirty="0"/>
            <a:t> normal </a:t>
          </a:r>
          <a:r>
            <a:rPr lang="tr-TR" dirty="0" err="1"/>
            <a:t>urine</a:t>
          </a:r>
          <a:r>
            <a:rPr lang="tr-TR" dirty="0"/>
            <a:t> </a:t>
          </a:r>
          <a:r>
            <a:rPr lang="tr-TR" dirty="0" err="1"/>
            <a:t>production</a:t>
          </a:r>
          <a:r>
            <a:rPr lang="tr-TR" dirty="0"/>
            <a:t> </a:t>
          </a:r>
          <a:r>
            <a:rPr lang="tr-TR" dirty="0" err="1"/>
            <a:t>being</a:t>
          </a:r>
          <a:r>
            <a:rPr lang="tr-TR" dirty="0"/>
            <a:t> </a:t>
          </a:r>
          <a:r>
            <a:rPr lang="tr-TR" dirty="0" err="1"/>
            <a:t>approximately</a:t>
          </a:r>
          <a:r>
            <a:rPr lang="tr-TR" dirty="0"/>
            <a:t> 1 </a:t>
          </a:r>
          <a:r>
            <a:rPr lang="tr-TR" dirty="0" err="1"/>
            <a:t>mL</a:t>
          </a:r>
          <a:r>
            <a:rPr lang="tr-TR" dirty="0"/>
            <a:t>/kg/</a:t>
          </a:r>
          <a:r>
            <a:rPr lang="tr-TR" dirty="0" err="1"/>
            <a:t>hr</a:t>
          </a:r>
          <a:r>
            <a:rPr lang="tr-TR" dirty="0"/>
            <a:t> </a:t>
          </a:r>
          <a:r>
            <a:rPr lang="tr-TR" dirty="0" err="1"/>
            <a:t>or</a:t>
          </a:r>
          <a:r>
            <a:rPr lang="tr-TR" dirty="0"/>
            <a:t> </a:t>
          </a:r>
          <a:r>
            <a:rPr lang="tr-TR" dirty="0" err="1"/>
            <a:t>more</a:t>
          </a:r>
          <a:r>
            <a:rPr lang="tr-TR" dirty="0"/>
            <a:t>, </a:t>
          </a:r>
          <a:r>
            <a:rPr lang="tr-TR" dirty="0" err="1"/>
            <a:t>depending</a:t>
          </a:r>
          <a:r>
            <a:rPr lang="tr-TR" dirty="0"/>
            <a:t> on how </a:t>
          </a:r>
          <a:r>
            <a:rPr lang="tr-TR" dirty="0" err="1"/>
            <a:t>much</a:t>
          </a:r>
          <a:r>
            <a:rPr lang="tr-TR" dirty="0"/>
            <a:t> </a:t>
          </a:r>
          <a:r>
            <a:rPr lang="tr-TR" dirty="0" err="1"/>
            <a:t>water</a:t>
          </a:r>
          <a:r>
            <a:rPr lang="tr-TR" dirty="0"/>
            <a:t> an </a:t>
          </a:r>
          <a:r>
            <a:rPr lang="tr-TR" dirty="0" err="1"/>
            <a:t>individual</a:t>
          </a:r>
          <a:r>
            <a:rPr lang="tr-TR" dirty="0"/>
            <a:t> is </a:t>
          </a:r>
          <a:r>
            <a:rPr lang="tr-TR" dirty="0" err="1"/>
            <a:t>drinking</a:t>
          </a:r>
          <a:r>
            <a:rPr lang="tr-TR" dirty="0"/>
            <a:t>. </a:t>
          </a:r>
          <a:endParaRPr lang="en-US" dirty="0"/>
        </a:p>
      </dgm:t>
    </dgm:pt>
    <dgm:pt modelId="{9C0BBA97-6A99-4CE5-8271-72817C58EFC1}" type="parTrans" cxnId="{E7C96924-9649-4282-8400-4889E779D3EF}">
      <dgm:prSet/>
      <dgm:spPr/>
      <dgm:t>
        <a:bodyPr/>
        <a:lstStyle/>
        <a:p>
          <a:endParaRPr lang="en-US"/>
        </a:p>
      </dgm:t>
    </dgm:pt>
    <dgm:pt modelId="{3FB15D7D-B03C-4532-B2F5-CA6A67A71542}" type="sibTrans" cxnId="{E7C96924-9649-4282-8400-4889E779D3EF}">
      <dgm:prSet/>
      <dgm:spPr/>
      <dgm:t>
        <a:bodyPr/>
        <a:lstStyle/>
        <a:p>
          <a:endParaRPr lang="en-US"/>
        </a:p>
      </dgm:t>
    </dgm:pt>
    <dgm:pt modelId="{C7A8560D-586F-4DF7-9ADE-7E205000D82A}">
      <dgm:prSet/>
      <dgm:spPr/>
      <dgm:t>
        <a:bodyPr/>
        <a:lstStyle/>
        <a:p>
          <a:r>
            <a:rPr lang="tr-TR" dirty="0" err="1"/>
            <a:t>Urine</a:t>
          </a:r>
          <a:r>
            <a:rPr lang="tr-TR" dirty="0"/>
            <a:t> </a:t>
          </a:r>
          <a:r>
            <a:rPr lang="tr-TR" dirty="0" err="1"/>
            <a:t>production</a:t>
          </a:r>
          <a:r>
            <a:rPr lang="tr-TR" dirty="0"/>
            <a:t> of </a:t>
          </a:r>
          <a:r>
            <a:rPr lang="tr-TR" dirty="0" err="1"/>
            <a:t>less</a:t>
          </a:r>
          <a:r>
            <a:rPr lang="tr-TR" dirty="0"/>
            <a:t> </a:t>
          </a:r>
          <a:r>
            <a:rPr lang="tr-TR" dirty="0" err="1"/>
            <a:t>than</a:t>
          </a:r>
          <a:r>
            <a:rPr lang="tr-TR" dirty="0"/>
            <a:t> 0.5 </a:t>
          </a:r>
          <a:r>
            <a:rPr lang="tr-TR" dirty="0" err="1"/>
            <a:t>mL</a:t>
          </a:r>
          <a:r>
            <a:rPr lang="tr-TR" dirty="0"/>
            <a:t>/kg/</a:t>
          </a:r>
          <a:r>
            <a:rPr lang="tr-TR" dirty="0" err="1"/>
            <a:t>hr</a:t>
          </a:r>
          <a:r>
            <a:rPr lang="tr-TR" dirty="0"/>
            <a:t> </a:t>
          </a:r>
          <a:r>
            <a:rPr lang="tr-TR" dirty="0" err="1"/>
            <a:t>suggests</a:t>
          </a:r>
          <a:r>
            <a:rPr lang="tr-TR" dirty="0"/>
            <a:t> </a:t>
          </a:r>
          <a:r>
            <a:rPr lang="tr-TR" dirty="0" err="1"/>
            <a:t>significant</a:t>
          </a:r>
          <a:r>
            <a:rPr lang="tr-TR" dirty="0"/>
            <a:t> </a:t>
          </a:r>
          <a:r>
            <a:rPr lang="tr-TR" dirty="0" err="1"/>
            <a:t>volume</a:t>
          </a:r>
          <a:r>
            <a:rPr lang="tr-TR" dirty="0"/>
            <a:t> </a:t>
          </a:r>
          <a:r>
            <a:rPr lang="tr-TR" dirty="0" err="1"/>
            <a:t>depletion</a:t>
          </a:r>
          <a:r>
            <a:rPr lang="tr-TR" dirty="0"/>
            <a:t>, </a:t>
          </a:r>
          <a:r>
            <a:rPr lang="tr-TR" dirty="0" err="1"/>
            <a:t>and</a:t>
          </a:r>
          <a:r>
            <a:rPr lang="tr-TR" dirty="0"/>
            <a:t> </a:t>
          </a:r>
          <a:r>
            <a:rPr lang="tr-TR" dirty="0" err="1"/>
            <a:t>fluid</a:t>
          </a:r>
          <a:r>
            <a:rPr lang="tr-TR" dirty="0"/>
            <a:t> </a:t>
          </a:r>
          <a:r>
            <a:rPr lang="tr-TR" dirty="0" err="1"/>
            <a:t>therapy</a:t>
          </a:r>
          <a:r>
            <a:rPr lang="tr-TR" dirty="0"/>
            <a:t> is </a:t>
          </a:r>
          <a:r>
            <a:rPr lang="tr-TR" dirty="0" err="1"/>
            <a:t>indicated</a:t>
          </a:r>
          <a:r>
            <a:rPr lang="tr-TR" dirty="0"/>
            <a:t> </a:t>
          </a:r>
          <a:r>
            <a:rPr lang="tr-TR" dirty="0" err="1"/>
            <a:t>to</a:t>
          </a:r>
          <a:r>
            <a:rPr lang="tr-TR" dirty="0"/>
            <a:t> </a:t>
          </a:r>
          <a:r>
            <a:rPr lang="tr-TR" dirty="0" err="1"/>
            <a:t>prevent</a:t>
          </a:r>
          <a:r>
            <a:rPr lang="tr-TR" dirty="0"/>
            <a:t> </a:t>
          </a:r>
          <a:r>
            <a:rPr lang="tr-TR" dirty="0" err="1"/>
            <a:t>renal</a:t>
          </a:r>
          <a:r>
            <a:rPr lang="tr-TR" dirty="0"/>
            <a:t> </a:t>
          </a:r>
          <a:r>
            <a:rPr lang="tr-TR" dirty="0" err="1"/>
            <a:t>ischemia</a:t>
          </a:r>
          <a:r>
            <a:rPr lang="tr-TR" dirty="0"/>
            <a:t> </a:t>
          </a:r>
          <a:endParaRPr lang="en-US" dirty="0"/>
        </a:p>
      </dgm:t>
    </dgm:pt>
    <dgm:pt modelId="{3F2A468E-CD18-46EE-AE57-D30CD3C9993E}" type="parTrans" cxnId="{FF35E9EC-8B15-479C-9B65-84D5A368DA40}">
      <dgm:prSet/>
      <dgm:spPr/>
      <dgm:t>
        <a:bodyPr/>
        <a:lstStyle/>
        <a:p>
          <a:endParaRPr lang="en-US"/>
        </a:p>
      </dgm:t>
    </dgm:pt>
    <dgm:pt modelId="{1C60272C-A0F3-45DB-B5C7-83E38802A285}" type="sibTrans" cxnId="{FF35E9EC-8B15-479C-9B65-84D5A368DA40}">
      <dgm:prSet/>
      <dgm:spPr/>
      <dgm:t>
        <a:bodyPr/>
        <a:lstStyle/>
        <a:p>
          <a:endParaRPr lang="en-US"/>
        </a:p>
      </dgm:t>
    </dgm:pt>
    <dgm:pt modelId="{B177BB51-03F6-4B2B-A0D3-9E7C9BC5BA91}">
      <dgm:prSet/>
      <dgm:spPr/>
      <dgm:t>
        <a:bodyPr/>
        <a:lstStyle/>
        <a:p>
          <a:r>
            <a:rPr lang="tr-TR"/>
            <a:t>Though urine specific gravity can be used to assess renal concentrating efforts and consequently the water balance of the animal, it will be affected by intravenous fluid therapy and is not an accurate reflection of dehydration or volume status once bolus intravenous fluids have been begun. </a:t>
          </a:r>
          <a:endParaRPr lang="en-US"/>
        </a:p>
      </dgm:t>
    </dgm:pt>
    <dgm:pt modelId="{5D209D15-1C0B-4999-A0B4-B438AD103CA3}" type="parTrans" cxnId="{2A22FB75-0C2B-4681-A28E-25613766EEF2}">
      <dgm:prSet/>
      <dgm:spPr/>
      <dgm:t>
        <a:bodyPr/>
        <a:lstStyle/>
        <a:p>
          <a:endParaRPr lang="en-US"/>
        </a:p>
      </dgm:t>
    </dgm:pt>
    <dgm:pt modelId="{C91C0DB9-C566-46B6-97DE-EC27EBFA463C}" type="sibTrans" cxnId="{2A22FB75-0C2B-4681-A28E-25613766EEF2}">
      <dgm:prSet/>
      <dgm:spPr/>
      <dgm:t>
        <a:bodyPr/>
        <a:lstStyle/>
        <a:p>
          <a:endParaRPr lang="en-US"/>
        </a:p>
      </dgm:t>
    </dgm:pt>
    <dgm:pt modelId="{58E5CCA5-AE72-2B44-86C6-FF4289052906}" type="pres">
      <dgm:prSet presAssocID="{DEA05AB2-8794-45B7-9DE0-72444A8397AB}" presName="linear" presStyleCnt="0">
        <dgm:presLayoutVars>
          <dgm:animLvl val="lvl"/>
          <dgm:resizeHandles val="exact"/>
        </dgm:presLayoutVars>
      </dgm:prSet>
      <dgm:spPr/>
    </dgm:pt>
    <dgm:pt modelId="{FC1228B2-793B-7F45-A795-26ABAEE5AB1D}" type="pres">
      <dgm:prSet presAssocID="{F2D398DC-C346-406D-87FF-452C47BCB379}" presName="parentText" presStyleLbl="node1" presStyleIdx="0" presStyleCnt="3">
        <dgm:presLayoutVars>
          <dgm:chMax val="0"/>
          <dgm:bulletEnabled val="1"/>
        </dgm:presLayoutVars>
      </dgm:prSet>
      <dgm:spPr/>
    </dgm:pt>
    <dgm:pt modelId="{4020D802-DF35-0E40-836F-65B393B4BC97}" type="pres">
      <dgm:prSet presAssocID="{3FB15D7D-B03C-4532-B2F5-CA6A67A71542}" presName="spacer" presStyleCnt="0"/>
      <dgm:spPr/>
    </dgm:pt>
    <dgm:pt modelId="{1AD0864F-ADCE-4D4F-97C7-30C4F6EE3E51}" type="pres">
      <dgm:prSet presAssocID="{C7A8560D-586F-4DF7-9ADE-7E205000D82A}" presName="parentText" presStyleLbl="node1" presStyleIdx="1" presStyleCnt="3">
        <dgm:presLayoutVars>
          <dgm:chMax val="0"/>
          <dgm:bulletEnabled val="1"/>
        </dgm:presLayoutVars>
      </dgm:prSet>
      <dgm:spPr/>
    </dgm:pt>
    <dgm:pt modelId="{339AE771-46CC-9D4F-BB0A-69A9B216A027}" type="pres">
      <dgm:prSet presAssocID="{1C60272C-A0F3-45DB-B5C7-83E38802A285}" presName="spacer" presStyleCnt="0"/>
      <dgm:spPr/>
    </dgm:pt>
    <dgm:pt modelId="{438D72CB-D58B-9340-B073-363134791A28}" type="pres">
      <dgm:prSet presAssocID="{B177BB51-03F6-4B2B-A0D3-9E7C9BC5BA91}" presName="parentText" presStyleLbl="node1" presStyleIdx="2" presStyleCnt="3">
        <dgm:presLayoutVars>
          <dgm:chMax val="0"/>
          <dgm:bulletEnabled val="1"/>
        </dgm:presLayoutVars>
      </dgm:prSet>
      <dgm:spPr/>
    </dgm:pt>
  </dgm:ptLst>
  <dgm:cxnLst>
    <dgm:cxn modelId="{2AD36904-8464-B142-94AB-526CC9FC3D4F}" type="presOf" srcId="{DEA05AB2-8794-45B7-9DE0-72444A8397AB}" destId="{58E5CCA5-AE72-2B44-86C6-FF4289052906}" srcOrd="0" destOrd="0" presId="urn:microsoft.com/office/officeart/2005/8/layout/vList2"/>
    <dgm:cxn modelId="{E7C96924-9649-4282-8400-4889E779D3EF}" srcId="{DEA05AB2-8794-45B7-9DE0-72444A8397AB}" destId="{F2D398DC-C346-406D-87FF-452C47BCB379}" srcOrd="0" destOrd="0" parTransId="{9C0BBA97-6A99-4CE5-8271-72817C58EFC1}" sibTransId="{3FB15D7D-B03C-4532-B2F5-CA6A67A71542}"/>
    <dgm:cxn modelId="{1091675B-1222-FE4E-A7E4-283B67D8D851}" type="presOf" srcId="{C7A8560D-586F-4DF7-9ADE-7E205000D82A}" destId="{1AD0864F-ADCE-4D4F-97C7-30C4F6EE3E51}" srcOrd="0" destOrd="0" presId="urn:microsoft.com/office/officeart/2005/8/layout/vList2"/>
    <dgm:cxn modelId="{95D28568-2B70-AC43-B46E-558FCE37BF1C}" type="presOf" srcId="{F2D398DC-C346-406D-87FF-452C47BCB379}" destId="{FC1228B2-793B-7F45-A795-26ABAEE5AB1D}" srcOrd="0" destOrd="0" presId="urn:microsoft.com/office/officeart/2005/8/layout/vList2"/>
    <dgm:cxn modelId="{2A22FB75-0C2B-4681-A28E-25613766EEF2}" srcId="{DEA05AB2-8794-45B7-9DE0-72444A8397AB}" destId="{B177BB51-03F6-4B2B-A0D3-9E7C9BC5BA91}" srcOrd="2" destOrd="0" parTransId="{5D209D15-1C0B-4999-A0B4-B438AD103CA3}" sibTransId="{C91C0DB9-C566-46B6-97DE-EC27EBFA463C}"/>
    <dgm:cxn modelId="{11BDE277-2B5C-9349-B670-54C0D0BFC4DE}" type="presOf" srcId="{B177BB51-03F6-4B2B-A0D3-9E7C9BC5BA91}" destId="{438D72CB-D58B-9340-B073-363134791A28}" srcOrd="0" destOrd="0" presId="urn:microsoft.com/office/officeart/2005/8/layout/vList2"/>
    <dgm:cxn modelId="{FF35E9EC-8B15-479C-9B65-84D5A368DA40}" srcId="{DEA05AB2-8794-45B7-9DE0-72444A8397AB}" destId="{C7A8560D-586F-4DF7-9ADE-7E205000D82A}" srcOrd="1" destOrd="0" parTransId="{3F2A468E-CD18-46EE-AE57-D30CD3C9993E}" sibTransId="{1C60272C-A0F3-45DB-B5C7-83E38802A285}"/>
    <dgm:cxn modelId="{7ED1A6FB-BCC3-6E46-93AD-C9E97B1EFEAE}" type="presParOf" srcId="{58E5CCA5-AE72-2B44-86C6-FF4289052906}" destId="{FC1228B2-793B-7F45-A795-26ABAEE5AB1D}" srcOrd="0" destOrd="0" presId="urn:microsoft.com/office/officeart/2005/8/layout/vList2"/>
    <dgm:cxn modelId="{301E4EAF-71C2-3A48-A197-41A451886160}" type="presParOf" srcId="{58E5CCA5-AE72-2B44-86C6-FF4289052906}" destId="{4020D802-DF35-0E40-836F-65B393B4BC97}" srcOrd="1" destOrd="0" presId="urn:microsoft.com/office/officeart/2005/8/layout/vList2"/>
    <dgm:cxn modelId="{ABBC1072-BC89-0A45-8E7D-23D64FF91DA5}" type="presParOf" srcId="{58E5CCA5-AE72-2B44-86C6-FF4289052906}" destId="{1AD0864F-ADCE-4D4F-97C7-30C4F6EE3E51}" srcOrd="2" destOrd="0" presId="urn:microsoft.com/office/officeart/2005/8/layout/vList2"/>
    <dgm:cxn modelId="{B41C578B-A938-6848-97C9-9A63C52EC59A}" type="presParOf" srcId="{58E5CCA5-AE72-2B44-86C6-FF4289052906}" destId="{339AE771-46CC-9D4F-BB0A-69A9B216A027}" srcOrd="3" destOrd="0" presId="urn:microsoft.com/office/officeart/2005/8/layout/vList2"/>
    <dgm:cxn modelId="{360DA57F-B8E2-384A-B735-FBE3B551D180}" type="presParOf" srcId="{58E5CCA5-AE72-2B44-86C6-FF4289052906}" destId="{438D72CB-D58B-9340-B073-363134791A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46A25B-07BA-4459-86A9-90E477F52F9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08B175F-3DB5-4069-BC39-D5C7E5343CB4}">
      <dgm:prSet/>
      <dgm:spPr/>
      <dgm:t>
        <a:bodyPr/>
        <a:lstStyle/>
        <a:p>
          <a:r>
            <a:rPr lang="tr-TR"/>
            <a:t>Replacement isotonic crystalloids such as lactated Ringer's solu­ tion, 0.9% sodium chloride (NaCl), or Normosol R form the mainstay of therapy for shock, administered rapidly at doses equivalent to 1 blood volume (90 ml/kg for the dog, 40 to 60 ml/kg for the cat) </a:t>
          </a:r>
          <a:endParaRPr lang="en-US"/>
        </a:p>
      </dgm:t>
    </dgm:pt>
    <dgm:pt modelId="{33EB73D2-30AB-4C40-9DDB-D2F8E6E42D01}" type="parTrans" cxnId="{6258C8CA-D560-494F-AFA8-177C339E6070}">
      <dgm:prSet/>
      <dgm:spPr/>
      <dgm:t>
        <a:bodyPr/>
        <a:lstStyle/>
        <a:p>
          <a:endParaRPr lang="en-US"/>
        </a:p>
      </dgm:t>
    </dgm:pt>
    <dgm:pt modelId="{EB9ACD14-6758-40B5-8CA6-2F8C2A3577DF}" type="sibTrans" cxnId="{6258C8CA-D560-494F-AFA8-177C339E6070}">
      <dgm:prSet/>
      <dgm:spPr/>
      <dgm:t>
        <a:bodyPr/>
        <a:lstStyle/>
        <a:p>
          <a:endParaRPr lang="en-US"/>
        </a:p>
      </dgm:t>
    </dgm:pt>
    <dgm:pt modelId="{BD8E2F04-68F2-4032-A347-FC2841074605}">
      <dgm:prSet/>
      <dgm:spPr/>
      <dgm:t>
        <a:bodyPr/>
        <a:lstStyle/>
        <a:p>
          <a:r>
            <a:rPr lang="tr-TR" dirty="0" err="1"/>
            <a:t>For</a:t>
          </a:r>
          <a:r>
            <a:rPr lang="tr-TR" dirty="0"/>
            <a:t> </a:t>
          </a:r>
          <a:r>
            <a:rPr lang="tr-TR" dirty="0" err="1"/>
            <a:t>animals</a:t>
          </a:r>
          <a:r>
            <a:rPr lang="tr-TR" dirty="0"/>
            <a:t> </a:t>
          </a:r>
          <a:r>
            <a:rPr lang="tr-TR" dirty="0" err="1"/>
            <a:t>with</a:t>
          </a:r>
          <a:r>
            <a:rPr lang="tr-TR" dirty="0"/>
            <a:t> </a:t>
          </a:r>
          <a:r>
            <a:rPr lang="tr-TR" dirty="0" err="1"/>
            <a:t>coexisting</a:t>
          </a:r>
          <a:r>
            <a:rPr lang="tr-TR" dirty="0"/>
            <a:t> </a:t>
          </a:r>
          <a:r>
            <a:rPr lang="tr-TR" dirty="0" err="1"/>
            <a:t>head</a:t>
          </a:r>
          <a:r>
            <a:rPr lang="tr-TR" dirty="0"/>
            <a:t> </a:t>
          </a:r>
          <a:r>
            <a:rPr lang="tr-TR" dirty="0" err="1"/>
            <a:t>trauma</a:t>
          </a:r>
          <a:r>
            <a:rPr lang="tr-TR" dirty="0"/>
            <a:t>, </a:t>
          </a:r>
          <a:r>
            <a:rPr lang="tr-TR" dirty="0" err="1"/>
            <a:t>the</a:t>
          </a:r>
          <a:r>
            <a:rPr lang="tr-TR" dirty="0"/>
            <a:t> </a:t>
          </a:r>
          <a:r>
            <a:rPr lang="tr-TR" dirty="0" err="1"/>
            <a:t>isotonic</a:t>
          </a:r>
          <a:r>
            <a:rPr lang="tr-TR" dirty="0"/>
            <a:t> </a:t>
          </a:r>
          <a:r>
            <a:rPr lang="tr-TR" dirty="0" err="1"/>
            <a:t>crystal</a:t>
          </a:r>
          <a:r>
            <a:rPr lang="tr-TR" dirty="0"/>
            <a:t>­ </a:t>
          </a:r>
          <a:r>
            <a:rPr lang="tr-TR" dirty="0" err="1"/>
            <a:t>loid</a:t>
          </a:r>
          <a:r>
            <a:rPr lang="tr-TR" dirty="0"/>
            <a:t> of </a:t>
          </a:r>
          <a:r>
            <a:rPr lang="tr-TR" dirty="0" err="1"/>
            <a:t>choice</a:t>
          </a:r>
          <a:r>
            <a:rPr lang="tr-TR" dirty="0"/>
            <a:t> is 0.9% </a:t>
          </a:r>
          <a:r>
            <a:rPr lang="tr-TR" dirty="0" err="1"/>
            <a:t>NaCl</a:t>
          </a:r>
          <a:r>
            <a:rPr lang="tr-TR" dirty="0"/>
            <a:t> </a:t>
          </a:r>
          <a:r>
            <a:rPr lang="tr-TR" dirty="0" err="1"/>
            <a:t>because</a:t>
          </a:r>
          <a:r>
            <a:rPr lang="tr-TR" dirty="0"/>
            <a:t> it </a:t>
          </a:r>
          <a:r>
            <a:rPr lang="tr-TR" dirty="0" err="1"/>
            <a:t>contains</a:t>
          </a:r>
          <a:r>
            <a:rPr lang="tr-TR" dirty="0"/>
            <a:t> </a:t>
          </a:r>
          <a:r>
            <a:rPr lang="tr-TR" dirty="0" err="1"/>
            <a:t>the</a:t>
          </a:r>
          <a:r>
            <a:rPr lang="tr-TR" dirty="0"/>
            <a:t> </a:t>
          </a:r>
          <a:r>
            <a:rPr lang="tr-TR" dirty="0" err="1"/>
            <a:t>highest</a:t>
          </a:r>
          <a:r>
            <a:rPr lang="tr-TR" dirty="0"/>
            <a:t> </a:t>
          </a:r>
          <a:r>
            <a:rPr lang="tr-TR" dirty="0" err="1"/>
            <a:t>con</a:t>
          </a:r>
          <a:r>
            <a:rPr lang="tr-TR" dirty="0"/>
            <a:t>­ </a:t>
          </a:r>
          <a:r>
            <a:rPr lang="tr-TR" dirty="0" err="1"/>
            <a:t>centration</a:t>
          </a:r>
          <a:r>
            <a:rPr lang="tr-TR" dirty="0"/>
            <a:t> of </a:t>
          </a:r>
          <a:r>
            <a:rPr lang="tr-TR" dirty="0" err="1"/>
            <a:t>sodium</a:t>
          </a:r>
          <a:r>
            <a:rPr lang="tr-TR" dirty="0"/>
            <a:t> </a:t>
          </a:r>
          <a:r>
            <a:rPr lang="tr-TR" dirty="0" err="1"/>
            <a:t>and</a:t>
          </a:r>
          <a:r>
            <a:rPr lang="tr-TR" dirty="0"/>
            <a:t> is </a:t>
          </a:r>
          <a:r>
            <a:rPr lang="tr-TR" dirty="0" err="1"/>
            <a:t>least</a:t>
          </a:r>
          <a:r>
            <a:rPr lang="tr-TR" dirty="0"/>
            <a:t> </a:t>
          </a:r>
          <a:r>
            <a:rPr lang="tr-TR" dirty="0" err="1"/>
            <a:t>likely</a:t>
          </a:r>
          <a:r>
            <a:rPr lang="tr-TR" dirty="0"/>
            <a:t> </a:t>
          </a:r>
          <a:r>
            <a:rPr lang="tr-TR" dirty="0" err="1"/>
            <a:t>to</a:t>
          </a:r>
          <a:r>
            <a:rPr lang="tr-TR" dirty="0"/>
            <a:t> </a:t>
          </a:r>
          <a:r>
            <a:rPr lang="tr-TR" dirty="0" err="1"/>
            <a:t>contribute</a:t>
          </a:r>
          <a:r>
            <a:rPr lang="tr-TR" dirty="0"/>
            <a:t> </a:t>
          </a:r>
          <a:r>
            <a:rPr lang="tr-TR" dirty="0" err="1"/>
            <a:t>to</a:t>
          </a:r>
          <a:r>
            <a:rPr lang="tr-TR" dirty="0"/>
            <a:t> </a:t>
          </a:r>
          <a:r>
            <a:rPr lang="tr-TR" dirty="0" err="1"/>
            <a:t>cerebral</a:t>
          </a:r>
          <a:r>
            <a:rPr lang="tr-TR" dirty="0"/>
            <a:t> </a:t>
          </a:r>
          <a:r>
            <a:rPr lang="tr-TR" dirty="0" err="1"/>
            <a:t>edema</a:t>
          </a:r>
          <a:r>
            <a:rPr lang="tr-TR" dirty="0"/>
            <a:t>. </a:t>
          </a:r>
          <a:endParaRPr lang="en-US" dirty="0"/>
        </a:p>
      </dgm:t>
    </dgm:pt>
    <dgm:pt modelId="{D0709A68-0E31-457C-BA25-7CBADA2F3A5A}" type="parTrans" cxnId="{022F3BB2-7BAB-4D96-B017-E544DBEC028A}">
      <dgm:prSet/>
      <dgm:spPr/>
      <dgm:t>
        <a:bodyPr/>
        <a:lstStyle/>
        <a:p>
          <a:endParaRPr lang="en-US"/>
        </a:p>
      </dgm:t>
    </dgm:pt>
    <dgm:pt modelId="{5CF2AB6D-ED2E-4B61-A457-75EDBBE0CE29}" type="sibTrans" cxnId="{022F3BB2-7BAB-4D96-B017-E544DBEC028A}">
      <dgm:prSet/>
      <dgm:spPr/>
      <dgm:t>
        <a:bodyPr/>
        <a:lstStyle/>
        <a:p>
          <a:endParaRPr lang="en-US"/>
        </a:p>
      </dgm:t>
    </dgm:pt>
    <dgm:pt modelId="{2C9A3108-395C-DD4A-9F1F-35806F081578}">
      <dgm:prSet/>
      <dgm:spPr/>
      <dgm:t>
        <a:bodyPr/>
        <a:lstStyle/>
        <a:p>
          <a:r>
            <a:rPr lang="tr-TR" dirty="0" err="1"/>
            <a:t>Excessive</a:t>
          </a:r>
          <a:r>
            <a:rPr lang="tr-TR" dirty="0"/>
            <a:t> </a:t>
          </a:r>
          <a:r>
            <a:rPr lang="tr-TR" dirty="0" err="1"/>
            <a:t>fluid</a:t>
          </a:r>
          <a:r>
            <a:rPr lang="tr-TR" dirty="0"/>
            <a:t> </a:t>
          </a:r>
          <a:r>
            <a:rPr lang="tr-TR" dirty="0" err="1"/>
            <a:t>administration</a:t>
          </a:r>
          <a:r>
            <a:rPr lang="tr-TR" dirty="0"/>
            <a:t> is </a:t>
          </a:r>
          <a:r>
            <a:rPr lang="tr-TR" dirty="0" err="1"/>
            <a:t>often</a:t>
          </a:r>
          <a:r>
            <a:rPr lang="tr-TR" dirty="0"/>
            <a:t> </a:t>
          </a:r>
          <a:r>
            <a:rPr lang="tr-TR" dirty="0" err="1"/>
            <a:t>evidenced</a:t>
          </a:r>
          <a:r>
            <a:rPr lang="tr-TR" dirty="0"/>
            <a:t> </a:t>
          </a:r>
          <a:r>
            <a:rPr lang="tr-TR" dirty="0" err="1"/>
            <a:t>by</a:t>
          </a:r>
          <a:r>
            <a:rPr lang="tr-TR" dirty="0"/>
            <a:t> </a:t>
          </a:r>
          <a:r>
            <a:rPr lang="tr-TR" dirty="0" err="1"/>
            <a:t>pulmonary</a:t>
          </a:r>
          <a:r>
            <a:rPr lang="tr-TR" dirty="0"/>
            <a:t> </a:t>
          </a:r>
          <a:r>
            <a:rPr lang="tr-TR" dirty="0" err="1"/>
            <a:t>or</a:t>
          </a:r>
          <a:r>
            <a:rPr lang="tr-TR" dirty="0"/>
            <a:t> </a:t>
          </a:r>
          <a:r>
            <a:rPr lang="tr-TR" dirty="0" err="1"/>
            <a:t>peripheral</a:t>
          </a:r>
          <a:r>
            <a:rPr lang="tr-TR" dirty="0"/>
            <a:t> </a:t>
          </a:r>
          <a:r>
            <a:rPr lang="tr-TR" dirty="0" err="1"/>
            <a:t>edema</a:t>
          </a:r>
          <a:r>
            <a:rPr lang="tr-TR" dirty="0"/>
            <a:t> </a:t>
          </a:r>
          <a:r>
            <a:rPr lang="tr-TR" dirty="0" err="1"/>
            <a:t>due</a:t>
          </a:r>
          <a:r>
            <a:rPr lang="tr-TR" dirty="0"/>
            <a:t> </a:t>
          </a:r>
          <a:r>
            <a:rPr lang="tr-TR" dirty="0" err="1"/>
            <a:t>to</a:t>
          </a:r>
          <a:r>
            <a:rPr lang="tr-TR" dirty="0"/>
            <a:t> </a:t>
          </a:r>
          <a:r>
            <a:rPr lang="tr-TR" dirty="0" err="1"/>
            <a:t>any</a:t>
          </a:r>
          <a:r>
            <a:rPr lang="tr-TR" dirty="0"/>
            <a:t> </a:t>
          </a:r>
          <a:r>
            <a:rPr lang="tr-TR" dirty="0" err="1"/>
            <a:t>combination</a:t>
          </a:r>
          <a:r>
            <a:rPr lang="tr-TR" dirty="0"/>
            <a:t> of </a:t>
          </a:r>
          <a:r>
            <a:rPr lang="tr-TR" dirty="0" err="1"/>
            <a:t>increased</a:t>
          </a:r>
          <a:r>
            <a:rPr lang="tr-TR" dirty="0"/>
            <a:t> </a:t>
          </a:r>
          <a:r>
            <a:rPr lang="tr-TR" dirty="0" err="1"/>
            <a:t>hydrostatic</a:t>
          </a:r>
          <a:r>
            <a:rPr lang="tr-TR" dirty="0"/>
            <a:t> </a:t>
          </a:r>
          <a:r>
            <a:rPr lang="tr-TR" dirty="0" err="1"/>
            <a:t>pressure</a:t>
          </a:r>
          <a:r>
            <a:rPr lang="tr-TR" dirty="0"/>
            <a:t>, </a:t>
          </a:r>
          <a:r>
            <a:rPr lang="tr-TR" dirty="0" err="1"/>
            <a:t>hypoalbuminemia</a:t>
          </a:r>
          <a:r>
            <a:rPr lang="tr-TR" dirty="0"/>
            <a:t>, </a:t>
          </a:r>
          <a:r>
            <a:rPr lang="tr-TR" dirty="0" err="1"/>
            <a:t>and</a:t>
          </a:r>
          <a:r>
            <a:rPr lang="tr-TR" dirty="0"/>
            <a:t> </a:t>
          </a:r>
          <a:r>
            <a:rPr lang="tr-TR" dirty="0" err="1"/>
            <a:t>increases</a:t>
          </a:r>
          <a:r>
            <a:rPr lang="tr-TR" dirty="0"/>
            <a:t> in </a:t>
          </a:r>
          <a:r>
            <a:rPr lang="tr-TR" dirty="0" err="1"/>
            <a:t>vascular</a:t>
          </a:r>
          <a:r>
            <a:rPr lang="tr-TR" dirty="0"/>
            <a:t> </a:t>
          </a:r>
          <a:r>
            <a:rPr lang="tr-TR" dirty="0" err="1"/>
            <a:t>endothelial</a:t>
          </a:r>
          <a:r>
            <a:rPr lang="tr-TR" dirty="0"/>
            <a:t> </a:t>
          </a:r>
          <a:r>
            <a:rPr lang="tr-TR" dirty="0" err="1"/>
            <a:t>permeability</a:t>
          </a:r>
          <a:r>
            <a:rPr lang="tr-TR" dirty="0"/>
            <a:t>. </a:t>
          </a:r>
        </a:p>
      </dgm:t>
    </dgm:pt>
    <dgm:pt modelId="{BEA39A9F-252B-AF41-8B64-195E1B4A0100}" type="parTrans" cxnId="{A9650C82-E0D4-CD4E-A7C5-8D9575CA68D5}">
      <dgm:prSet/>
      <dgm:spPr/>
      <dgm:t>
        <a:bodyPr/>
        <a:lstStyle/>
        <a:p>
          <a:endParaRPr lang="tr-TR"/>
        </a:p>
      </dgm:t>
    </dgm:pt>
    <dgm:pt modelId="{D1487689-3B8F-DD4A-9508-36ADDAE1B55B}" type="sibTrans" cxnId="{A9650C82-E0D4-CD4E-A7C5-8D9575CA68D5}">
      <dgm:prSet/>
      <dgm:spPr/>
      <dgm:t>
        <a:bodyPr/>
        <a:lstStyle/>
        <a:p>
          <a:endParaRPr lang="tr-TR"/>
        </a:p>
      </dgm:t>
    </dgm:pt>
    <dgm:pt modelId="{E723A87D-A311-394F-AA5E-54F3CCA85A9E}" type="pres">
      <dgm:prSet presAssocID="{7746A25B-07BA-4459-86A9-90E477F52F9E}" presName="linear" presStyleCnt="0">
        <dgm:presLayoutVars>
          <dgm:animLvl val="lvl"/>
          <dgm:resizeHandles val="exact"/>
        </dgm:presLayoutVars>
      </dgm:prSet>
      <dgm:spPr/>
    </dgm:pt>
    <dgm:pt modelId="{892A63BC-F0A4-BE45-B5DD-C30A8EC09473}" type="pres">
      <dgm:prSet presAssocID="{108B175F-3DB5-4069-BC39-D5C7E5343CB4}" presName="parentText" presStyleLbl="node1" presStyleIdx="0" presStyleCnt="3">
        <dgm:presLayoutVars>
          <dgm:chMax val="0"/>
          <dgm:bulletEnabled val="1"/>
        </dgm:presLayoutVars>
      </dgm:prSet>
      <dgm:spPr/>
    </dgm:pt>
    <dgm:pt modelId="{C9652AB1-7A66-B746-BA60-AC505C60DB79}" type="pres">
      <dgm:prSet presAssocID="{EB9ACD14-6758-40B5-8CA6-2F8C2A3577DF}" presName="spacer" presStyleCnt="0"/>
      <dgm:spPr/>
    </dgm:pt>
    <dgm:pt modelId="{E6E809CA-85CE-6C4A-B5C5-D10B57A7C164}" type="pres">
      <dgm:prSet presAssocID="{BD8E2F04-68F2-4032-A347-FC2841074605}" presName="parentText" presStyleLbl="node1" presStyleIdx="1" presStyleCnt="3">
        <dgm:presLayoutVars>
          <dgm:chMax val="0"/>
          <dgm:bulletEnabled val="1"/>
        </dgm:presLayoutVars>
      </dgm:prSet>
      <dgm:spPr/>
    </dgm:pt>
    <dgm:pt modelId="{410C6054-F53A-574C-9068-F52EB463B422}" type="pres">
      <dgm:prSet presAssocID="{5CF2AB6D-ED2E-4B61-A457-75EDBBE0CE29}" presName="spacer" presStyleCnt="0"/>
      <dgm:spPr/>
    </dgm:pt>
    <dgm:pt modelId="{89395418-147A-E847-88A1-7BE0CCF6C5FB}" type="pres">
      <dgm:prSet presAssocID="{2C9A3108-395C-DD4A-9F1F-35806F081578}" presName="parentText" presStyleLbl="node1" presStyleIdx="2" presStyleCnt="3">
        <dgm:presLayoutVars>
          <dgm:chMax val="0"/>
          <dgm:bulletEnabled val="1"/>
        </dgm:presLayoutVars>
      </dgm:prSet>
      <dgm:spPr/>
    </dgm:pt>
  </dgm:ptLst>
  <dgm:cxnLst>
    <dgm:cxn modelId="{158D8C36-979C-9B4B-960B-096FF19C2135}" type="presOf" srcId="{2C9A3108-395C-DD4A-9F1F-35806F081578}" destId="{89395418-147A-E847-88A1-7BE0CCF6C5FB}" srcOrd="0" destOrd="0" presId="urn:microsoft.com/office/officeart/2005/8/layout/vList2"/>
    <dgm:cxn modelId="{C364B163-B67F-2F4E-9DCA-524C2BF21B5B}" type="presOf" srcId="{7746A25B-07BA-4459-86A9-90E477F52F9E}" destId="{E723A87D-A311-394F-AA5E-54F3CCA85A9E}" srcOrd="0" destOrd="0" presId="urn:microsoft.com/office/officeart/2005/8/layout/vList2"/>
    <dgm:cxn modelId="{A9650C82-E0D4-CD4E-A7C5-8D9575CA68D5}" srcId="{7746A25B-07BA-4459-86A9-90E477F52F9E}" destId="{2C9A3108-395C-DD4A-9F1F-35806F081578}" srcOrd="2" destOrd="0" parTransId="{BEA39A9F-252B-AF41-8B64-195E1B4A0100}" sibTransId="{D1487689-3B8F-DD4A-9508-36ADDAE1B55B}"/>
    <dgm:cxn modelId="{022F3BB2-7BAB-4D96-B017-E544DBEC028A}" srcId="{7746A25B-07BA-4459-86A9-90E477F52F9E}" destId="{BD8E2F04-68F2-4032-A347-FC2841074605}" srcOrd="1" destOrd="0" parTransId="{D0709A68-0E31-457C-BA25-7CBADA2F3A5A}" sibTransId="{5CF2AB6D-ED2E-4B61-A457-75EDBBE0CE29}"/>
    <dgm:cxn modelId="{4C6EF9BB-1A3D-4F45-B33E-256B6D22B594}" type="presOf" srcId="{BD8E2F04-68F2-4032-A347-FC2841074605}" destId="{E6E809CA-85CE-6C4A-B5C5-D10B57A7C164}" srcOrd="0" destOrd="0" presId="urn:microsoft.com/office/officeart/2005/8/layout/vList2"/>
    <dgm:cxn modelId="{6258C8CA-D560-494F-AFA8-177C339E6070}" srcId="{7746A25B-07BA-4459-86A9-90E477F52F9E}" destId="{108B175F-3DB5-4069-BC39-D5C7E5343CB4}" srcOrd="0" destOrd="0" parTransId="{33EB73D2-30AB-4C40-9DDB-D2F8E6E42D01}" sibTransId="{EB9ACD14-6758-40B5-8CA6-2F8C2A3577DF}"/>
    <dgm:cxn modelId="{21CD72DC-325D-964E-B924-150334938475}" type="presOf" srcId="{108B175F-3DB5-4069-BC39-D5C7E5343CB4}" destId="{892A63BC-F0A4-BE45-B5DD-C30A8EC09473}" srcOrd="0" destOrd="0" presId="urn:microsoft.com/office/officeart/2005/8/layout/vList2"/>
    <dgm:cxn modelId="{AF3BA744-E02B-324C-8641-2F59EAF73AAE}" type="presParOf" srcId="{E723A87D-A311-394F-AA5E-54F3CCA85A9E}" destId="{892A63BC-F0A4-BE45-B5DD-C30A8EC09473}" srcOrd="0" destOrd="0" presId="urn:microsoft.com/office/officeart/2005/8/layout/vList2"/>
    <dgm:cxn modelId="{686A2029-518A-5F44-AA1B-9F7944860431}" type="presParOf" srcId="{E723A87D-A311-394F-AA5E-54F3CCA85A9E}" destId="{C9652AB1-7A66-B746-BA60-AC505C60DB79}" srcOrd="1" destOrd="0" presId="urn:microsoft.com/office/officeart/2005/8/layout/vList2"/>
    <dgm:cxn modelId="{1EE3F08F-32B0-6847-96A0-ACCFFA819D4C}" type="presParOf" srcId="{E723A87D-A311-394F-AA5E-54F3CCA85A9E}" destId="{E6E809CA-85CE-6C4A-B5C5-D10B57A7C164}" srcOrd="2" destOrd="0" presId="urn:microsoft.com/office/officeart/2005/8/layout/vList2"/>
    <dgm:cxn modelId="{F486A1BC-81AB-2342-AEDD-5E4281AD46DE}" type="presParOf" srcId="{E723A87D-A311-394F-AA5E-54F3CCA85A9E}" destId="{410C6054-F53A-574C-9068-F52EB463B422}" srcOrd="3" destOrd="0" presId="urn:microsoft.com/office/officeart/2005/8/layout/vList2"/>
    <dgm:cxn modelId="{A22C558C-0C6B-DC4B-B0B5-D59EACD7ED3E}" type="presParOf" srcId="{E723A87D-A311-394F-AA5E-54F3CCA85A9E}" destId="{89395418-147A-E847-88A1-7BE0CCF6C5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396B71-3E4F-4606-9CBF-6E5C4E4BAC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D7CE3D1-447B-4442-BF5E-A3174C669AAE}">
      <dgm:prSet/>
      <dgm:spPr/>
      <dgm:t>
        <a:bodyPr/>
        <a:lstStyle/>
        <a:p>
          <a:r>
            <a:rPr lang="tr-TR"/>
            <a:t>Synthetic colloids such as </a:t>
          </a:r>
          <a:r>
            <a:rPr lang="tr-TR" b="1"/>
            <a:t>hetastarch</a:t>
          </a:r>
          <a:r>
            <a:rPr lang="tr-TR"/>
            <a:t> or </a:t>
          </a:r>
          <a:r>
            <a:rPr lang="tr-TR" b="1"/>
            <a:t>dextran 70 </a:t>
          </a:r>
          <a:r>
            <a:rPr lang="tr-TR"/>
            <a:t>are hyperoncotic to the normal animal and therefore pull fluid into the vascular space following intravenous administra­tion. </a:t>
          </a:r>
          <a:endParaRPr lang="en-US"/>
        </a:p>
      </dgm:t>
    </dgm:pt>
    <dgm:pt modelId="{ADB8AA45-86EB-4459-B621-5333AEA837EF}" type="parTrans" cxnId="{3A284A21-4168-4767-B974-4E7E868C0758}">
      <dgm:prSet/>
      <dgm:spPr/>
      <dgm:t>
        <a:bodyPr/>
        <a:lstStyle/>
        <a:p>
          <a:endParaRPr lang="en-US"/>
        </a:p>
      </dgm:t>
    </dgm:pt>
    <dgm:pt modelId="{EA8A93CB-E9AD-41AF-B355-879E9794AE72}" type="sibTrans" cxnId="{3A284A21-4168-4767-B974-4E7E868C0758}">
      <dgm:prSet/>
      <dgm:spPr/>
      <dgm:t>
        <a:bodyPr/>
        <a:lstStyle/>
        <a:p>
          <a:endParaRPr lang="en-US"/>
        </a:p>
      </dgm:t>
    </dgm:pt>
    <dgm:pt modelId="{C43C3BD1-6050-458B-A482-84F4257C808F}">
      <dgm:prSet/>
      <dgm:spPr/>
      <dgm:t>
        <a:bodyPr/>
        <a:lstStyle/>
        <a:p>
          <a:r>
            <a:rPr lang="tr-TR" dirty="0" err="1"/>
            <a:t>They</a:t>
          </a:r>
          <a:r>
            <a:rPr lang="tr-TR" dirty="0"/>
            <a:t> </a:t>
          </a:r>
          <a:r>
            <a:rPr lang="tr-TR" dirty="0" err="1"/>
            <a:t>therefore</a:t>
          </a:r>
          <a:r>
            <a:rPr lang="tr-TR" dirty="0"/>
            <a:t> </a:t>
          </a:r>
          <a:r>
            <a:rPr lang="tr-TR" dirty="0" err="1"/>
            <a:t>cause</a:t>
          </a:r>
          <a:r>
            <a:rPr lang="tr-TR" dirty="0"/>
            <a:t> an </a:t>
          </a:r>
          <a:r>
            <a:rPr lang="tr-TR" dirty="0" err="1"/>
            <a:t>increase</a:t>
          </a:r>
          <a:r>
            <a:rPr lang="tr-TR" dirty="0"/>
            <a:t> in </a:t>
          </a:r>
          <a:r>
            <a:rPr lang="tr-TR" dirty="0" err="1"/>
            <a:t>blood</a:t>
          </a:r>
          <a:r>
            <a:rPr lang="tr-TR" dirty="0"/>
            <a:t> </a:t>
          </a:r>
          <a:r>
            <a:rPr lang="tr-TR" dirty="0" err="1"/>
            <a:t>volume</a:t>
          </a:r>
          <a:r>
            <a:rPr lang="tr-TR" dirty="0"/>
            <a:t> </a:t>
          </a:r>
          <a:r>
            <a:rPr lang="tr-TR" dirty="0" err="1"/>
            <a:t>that</a:t>
          </a:r>
          <a:r>
            <a:rPr lang="tr-TR" dirty="0"/>
            <a:t> is </a:t>
          </a:r>
          <a:r>
            <a:rPr lang="tr-TR" dirty="0" err="1"/>
            <a:t>greater</a:t>
          </a:r>
          <a:r>
            <a:rPr lang="tr-TR" dirty="0"/>
            <a:t> </a:t>
          </a:r>
          <a:r>
            <a:rPr lang="tr-TR" dirty="0" err="1"/>
            <a:t>than</a:t>
          </a:r>
          <a:r>
            <a:rPr lang="tr-TR" dirty="0"/>
            <a:t> </a:t>
          </a:r>
          <a:r>
            <a:rPr lang="tr-TR" dirty="0" err="1"/>
            <a:t>that</a:t>
          </a:r>
          <a:r>
            <a:rPr lang="tr-TR" dirty="0"/>
            <a:t> of </a:t>
          </a:r>
          <a:r>
            <a:rPr lang="tr-TR" dirty="0" err="1"/>
            <a:t>the</a:t>
          </a:r>
          <a:r>
            <a:rPr lang="tr-TR" dirty="0"/>
            <a:t> </a:t>
          </a:r>
          <a:r>
            <a:rPr lang="tr-TR" dirty="0" err="1"/>
            <a:t>infused</a:t>
          </a:r>
          <a:r>
            <a:rPr lang="tr-TR" dirty="0"/>
            <a:t> </a:t>
          </a:r>
          <a:r>
            <a:rPr lang="tr-TR" dirty="0" err="1"/>
            <a:t>volume</a:t>
          </a:r>
          <a:r>
            <a:rPr lang="tr-TR" dirty="0"/>
            <a:t> </a:t>
          </a:r>
          <a:r>
            <a:rPr lang="tr-TR" dirty="0" err="1"/>
            <a:t>and</a:t>
          </a:r>
          <a:r>
            <a:rPr lang="tr-TR" dirty="0"/>
            <a:t> </a:t>
          </a:r>
          <a:r>
            <a:rPr lang="tr-TR" dirty="0" err="1"/>
            <a:t>help</a:t>
          </a:r>
          <a:r>
            <a:rPr lang="tr-TR" dirty="0"/>
            <a:t> </a:t>
          </a:r>
          <a:r>
            <a:rPr lang="tr-TR" dirty="0" err="1"/>
            <a:t>to</a:t>
          </a:r>
          <a:r>
            <a:rPr lang="tr-TR" dirty="0"/>
            <a:t> </a:t>
          </a:r>
          <a:r>
            <a:rPr lang="tr-TR" dirty="0" err="1"/>
            <a:t>retain</a:t>
          </a:r>
          <a:r>
            <a:rPr lang="tr-TR" dirty="0"/>
            <a:t> </a:t>
          </a:r>
          <a:r>
            <a:rPr lang="tr-TR" dirty="0" err="1"/>
            <a:t>this</a:t>
          </a:r>
          <a:r>
            <a:rPr lang="tr-TR" dirty="0"/>
            <a:t> </a:t>
          </a:r>
          <a:r>
            <a:rPr lang="tr-TR" dirty="0" err="1"/>
            <a:t>fluid</a:t>
          </a:r>
          <a:r>
            <a:rPr lang="tr-TR" dirty="0"/>
            <a:t> in </a:t>
          </a:r>
          <a:r>
            <a:rPr lang="tr-TR" dirty="0" err="1"/>
            <a:t>the</a:t>
          </a:r>
          <a:r>
            <a:rPr lang="tr-TR" dirty="0"/>
            <a:t> </a:t>
          </a:r>
          <a:r>
            <a:rPr lang="tr-TR" dirty="0" err="1"/>
            <a:t>intravascular</a:t>
          </a:r>
          <a:r>
            <a:rPr lang="tr-TR" dirty="0"/>
            <a:t> </a:t>
          </a:r>
          <a:r>
            <a:rPr lang="tr-TR" dirty="0" err="1"/>
            <a:t>space</a:t>
          </a:r>
          <a:r>
            <a:rPr lang="tr-TR" dirty="0"/>
            <a:t> in </a:t>
          </a:r>
          <a:r>
            <a:rPr lang="tr-TR" dirty="0" err="1"/>
            <a:t>animals</a:t>
          </a:r>
          <a:r>
            <a:rPr lang="tr-TR" dirty="0"/>
            <a:t> </a:t>
          </a:r>
          <a:r>
            <a:rPr lang="tr-TR" dirty="0" err="1"/>
            <a:t>with</a:t>
          </a:r>
          <a:r>
            <a:rPr lang="tr-TR" dirty="0"/>
            <a:t> normal </a:t>
          </a:r>
          <a:r>
            <a:rPr lang="tr-TR" dirty="0" err="1"/>
            <a:t>capillary</a:t>
          </a:r>
          <a:r>
            <a:rPr lang="tr-TR" dirty="0"/>
            <a:t> </a:t>
          </a:r>
          <a:r>
            <a:rPr lang="tr-TR" dirty="0" err="1"/>
            <a:t>permeability</a:t>
          </a:r>
          <a:r>
            <a:rPr lang="tr-TR" dirty="0"/>
            <a:t>. </a:t>
          </a:r>
          <a:endParaRPr lang="en-US" dirty="0"/>
        </a:p>
      </dgm:t>
    </dgm:pt>
    <dgm:pt modelId="{86687C94-1D2C-4E90-95E8-3CF282ACBA63}" type="parTrans" cxnId="{9FD3485A-C355-452C-AA1D-715889F09032}">
      <dgm:prSet/>
      <dgm:spPr/>
      <dgm:t>
        <a:bodyPr/>
        <a:lstStyle/>
        <a:p>
          <a:endParaRPr lang="en-US"/>
        </a:p>
      </dgm:t>
    </dgm:pt>
    <dgm:pt modelId="{D74F8788-1C5C-47B0-A3EB-0CD87D745FD6}" type="sibTrans" cxnId="{9FD3485A-C355-452C-AA1D-715889F09032}">
      <dgm:prSet/>
      <dgm:spPr/>
      <dgm:t>
        <a:bodyPr/>
        <a:lstStyle/>
        <a:p>
          <a:endParaRPr lang="en-US"/>
        </a:p>
      </dgm:t>
    </dgm:pt>
    <dgm:pt modelId="{C177A2A7-2345-407D-B9DB-7490D5648A6C}">
      <dgm:prSet/>
      <dgm:spPr/>
      <dgm:t>
        <a:bodyPr/>
        <a:lstStyle/>
        <a:p>
          <a:r>
            <a:rPr lang="tr-TR"/>
            <a:t>They are appropriately used for shock therapy in acutely hypoproteinemic animals (total protein &lt;3.5 g/dl) with a decreased colloid osmotic pres­ sure. </a:t>
          </a:r>
          <a:endParaRPr lang="en-US"/>
        </a:p>
      </dgm:t>
    </dgm:pt>
    <dgm:pt modelId="{CB76CFF1-2421-47EC-8948-DFC98EC9CE31}" type="parTrans" cxnId="{930C9B75-1D35-44E4-8553-27EE78E30341}">
      <dgm:prSet/>
      <dgm:spPr/>
      <dgm:t>
        <a:bodyPr/>
        <a:lstStyle/>
        <a:p>
          <a:endParaRPr lang="en-US"/>
        </a:p>
      </dgm:t>
    </dgm:pt>
    <dgm:pt modelId="{24769A93-14E8-40E6-B15D-F693A5E68193}" type="sibTrans" cxnId="{930C9B75-1D35-44E4-8553-27EE78E30341}">
      <dgm:prSet/>
      <dgm:spPr/>
      <dgm:t>
        <a:bodyPr/>
        <a:lstStyle/>
        <a:p>
          <a:endParaRPr lang="en-US"/>
        </a:p>
      </dgm:t>
    </dgm:pt>
    <dgm:pt modelId="{DA5C6FBB-5BC8-421A-AAE6-A4F44565EE6D}">
      <dgm:prSet/>
      <dgm:spPr/>
      <dgm:t>
        <a:bodyPr/>
        <a:lstStyle/>
        <a:p>
          <a:r>
            <a:rPr lang="tr-TR" dirty="0" err="1"/>
            <a:t>They</a:t>
          </a:r>
          <a:r>
            <a:rPr lang="tr-TR" dirty="0"/>
            <a:t> can </a:t>
          </a:r>
          <a:r>
            <a:rPr lang="tr-TR" dirty="0" err="1"/>
            <a:t>also</a:t>
          </a:r>
          <a:r>
            <a:rPr lang="tr-TR" dirty="0"/>
            <a:t> be </a:t>
          </a:r>
          <a:r>
            <a:rPr lang="tr-TR" dirty="0" err="1"/>
            <a:t>used</a:t>
          </a:r>
          <a:r>
            <a:rPr lang="tr-TR" dirty="0"/>
            <a:t> </a:t>
          </a:r>
          <a:r>
            <a:rPr lang="tr-TR" dirty="0" err="1"/>
            <a:t>with</a:t>
          </a:r>
          <a:r>
            <a:rPr lang="tr-TR" dirty="0"/>
            <a:t> </a:t>
          </a:r>
          <a:r>
            <a:rPr lang="tr-TR" dirty="0" err="1"/>
            <a:t>isotonic</a:t>
          </a:r>
          <a:r>
            <a:rPr lang="tr-TR" dirty="0"/>
            <a:t> </a:t>
          </a:r>
          <a:r>
            <a:rPr lang="tr-TR" dirty="0" err="1"/>
            <a:t>or</a:t>
          </a:r>
          <a:r>
            <a:rPr lang="tr-TR" dirty="0"/>
            <a:t> </a:t>
          </a:r>
          <a:r>
            <a:rPr lang="tr-TR" dirty="0" err="1"/>
            <a:t>hypertonic</a:t>
          </a:r>
          <a:r>
            <a:rPr lang="tr-TR" dirty="0"/>
            <a:t> </a:t>
          </a:r>
          <a:r>
            <a:rPr lang="tr-TR" dirty="0" err="1"/>
            <a:t>crystalloids</a:t>
          </a:r>
          <a:r>
            <a:rPr lang="tr-TR" dirty="0"/>
            <a:t> </a:t>
          </a:r>
          <a:r>
            <a:rPr lang="tr-TR" dirty="0" err="1"/>
            <a:t>to</a:t>
          </a:r>
          <a:r>
            <a:rPr lang="tr-TR" dirty="0"/>
            <a:t> </a:t>
          </a:r>
          <a:r>
            <a:rPr lang="tr-TR" dirty="0" err="1"/>
            <a:t>maintain</a:t>
          </a:r>
          <a:r>
            <a:rPr lang="tr-TR" dirty="0"/>
            <a:t> </a:t>
          </a:r>
          <a:r>
            <a:rPr lang="tr-TR" dirty="0" err="1"/>
            <a:t>adequate</a:t>
          </a:r>
          <a:r>
            <a:rPr lang="tr-TR" dirty="0"/>
            <a:t> </a:t>
          </a:r>
          <a:r>
            <a:rPr lang="tr-TR" dirty="0" err="1"/>
            <a:t>plasma</a:t>
          </a:r>
          <a:r>
            <a:rPr lang="tr-TR" dirty="0"/>
            <a:t> </a:t>
          </a:r>
          <a:r>
            <a:rPr lang="tr-TR" dirty="0" err="1"/>
            <a:t>volume</a:t>
          </a:r>
          <a:r>
            <a:rPr lang="tr-TR" dirty="0"/>
            <a:t> </a:t>
          </a:r>
          <a:r>
            <a:rPr lang="tr-TR" dirty="0" err="1"/>
            <a:t>expansion</a:t>
          </a:r>
          <a:r>
            <a:rPr lang="tr-TR" dirty="0"/>
            <a:t> </a:t>
          </a:r>
          <a:r>
            <a:rPr lang="tr-TR" dirty="0" err="1"/>
            <a:t>with</a:t>
          </a:r>
          <a:r>
            <a:rPr lang="tr-TR" dirty="0"/>
            <a:t> </a:t>
          </a:r>
          <a:r>
            <a:rPr lang="tr-TR" dirty="0" err="1"/>
            <a:t>lower</a:t>
          </a:r>
          <a:r>
            <a:rPr lang="tr-TR" dirty="0"/>
            <a:t> </a:t>
          </a:r>
          <a:r>
            <a:rPr lang="tr-TR" dirty="0" err="1"/>
            <a:t>interstitial</a:t>
          </a:r>
          <a:r>
            <a:rPr lang="tr-TR" dirty="0"/>
            <a:t> </a:t>
          </a:r>
          <a:r>
            <a:rPr lang="tr-TR" dirty="0" err="1"/>
            <a:t>fluid</a:t>
          </a:r>
          <a:r>
            <a:rPr lang="tr-TR" dirty="0"/>
            <a:t> </a:t>
          </a:r>
          <a:r>
            <a:rPr lang="tr-TR" dirty="0" err="1"/>
            <a:t>volume</a:t>
          </a:r>
          <a:r>
            <a:rPr lang="tr-TR" dirty="0"/>
            <a:t> </a:t>
          </a:r>
          <a:r>
            <a:rPr lang="tr-TR" dirty="0" err="1"/>
            <a:t>expansion</a:t>
          </a:r>
          <a:r>
            <a:rPr lang="tr-TR" dirty="0"/>
            <a:t> </a:t>
          </a:r>
          <a:r>
            <a:rPr lang="tr-TR" dirty="0" err="1"/>
            <a:t>and</a:t>
          </a:r>
          <a:r>
            <a:rPr lang="tr-TR" dirty="0"/>
            <a:t> </a:t>
          </a:r>
          <a:r>
            <a:rPr lang="tr-TR" dirty="0" err="1"/>
            <a:t>to</a:t>
          </a:r>
          <a:r>
            <a:rPr lang="tr-TR" dirty="0"/>
            <a:t> </a:t>
          </a:r>
          <a:r>
            <a:rPr lang="tr-TR" dirty="0" err="1"/>
            <a:t>expand</a:t>
          </a:r>
          <a:r>
            <a:rPr lang="tr-TR" dirty="0"/>
            <a:t> </a:t>
          </a:r>
          <a:r>
            <a:rPr lang="tr-TR" dirty="0" err="1"/>
            <a:t>the</a:t>
          </a:r>
          <a:r>
            <a:rPr lang="tr-TR" dirty="0"/>
            <a:t> </a:t>
          </a:r>
          <a:r>
            <a:rPr lang="tr-TR" dirty="0" err="1"/>
            <a:t>intravascular</a:t>
          </a:r>
          <a:r>
            <a:rPr lang="tr-TR" dirty="0"/>
            <a:t> </a:t>
          </a:r>
          <a:r>
            <a:rPr lang="tr-TR" dirty="0" err="1"/>
            <a:t>space</a:t>
          </a:r>
          <a:r>
            <a:rPr lang="tr-TR" dirty="0"/>
            <a:t> </a:t>
          </a:r>
          <a:r>
            <a:rPr lang="tr-TR" dirty="0" err="1"/>
            <a:t>with</a:t>
          </a:r>
          <a:r>
            <a:rPr lang="tr-TR" dirty="0"/>
            <a:t> </a:t>
          </a:r>
          <a:r>
            <a:rPr lang="tr-TR" dirty="0" err="1"/>
            <a:t>smaller</a:t>
          </a:r>
          <a:r>
            <a:rPr lang="tr-TR" dirty="0"/>
            <a:t> </a:t>
          </a:r>
          <a:r>
            <a:rPr lang="tr-TR" dirty="0" err="1"/>
            <a:t>volumes</a:t>
          </a:r>
          <a:r>
            <a:rPr lang="tr-TR" dirty="0"/>
            <a:t> </a:t>
          </a:r>
          <a:r>
            <a:rPr lang="tr-TR" dirty="0" err="1"/>
            <a:t>over</a:t>
          </a:r>
          <a:r>
            <a:rPr lang="tr-TR" dirty="0"/>
            <a:t> a </a:t>
          </a:r>
          <a:r>
            <a:rPr lang="tr-TR" dirty="0" err="1"/>
            <a:t>shorter</a:t>
          </a:r>
          <a:r>
            <a:rPr lang="tr-TR" dirty="0"/>
            <a:t> time </a:t>
          </a:r>
          <a:r>
            <a:rPr lang="tr-TR" dirty="0" err="1"/>
            <a:t>period</a:t>
          </a:r>
          <a:r>
            <a:rPr lang="tr-TR" dirty="0"/>
            <a:t> </a:t>
          </a:r>
          <a:endParaRPr lang="en-US" dirty="0"/>
        </a:p>
      </dgm:t>
    </dgm:pt>
    <dgm:pt modelId="{EE97AB9C-55DD-4069-AC5B-2A2EF9A368EF}" type="parTrans" cxnId="{63357EA4-6392-4C80-9419-40B30D364E8F}">
      <dgm:prSet/>
      <dgm:spPr/>
      <dgm:t>
        <a:bodyPr/>
        <a:lstStyle/>
        <a:p>
          <a:endParaRPr lang="en-US"/>
        </a:p>
      </dgm:t>
    </dgm:pt>
    <dgm:pt modelId="{9A2F9419-856F-45E5-8E8E-D805E4E473B7}" type="sibTrans" cxnId="{63357EA4-6392-4C80-9419-40B30D364E8F}">
      <dgm:prSet/>
      <dgm:spPr/>
      <dgm:t>
        <a:bodyPr/>
        <a:lstStyle/>
        <a:p>
          <a:endParaRPr lang="en-US"/>
        </a:p>
      </dgm:t>
    </dgm:pt>
    <dgm:pt modelId="{638B029F-2669-1E44-8A34-E5C4AA521A50}" type="pres">
      <dgm:prSet presAssocID="{42396B71-3E4F-4606-9CBF-6E5C4E4BAC1E}" presName="linear" presStyleCnt="0">
        <dgm:presLayoutVars>
          <dgm:animLvl val="lvl"/>
          <dgm:resizeHandles val="exact"/>
        </dgm:presLayoutVars>
      </dgm:prSet>
      <dgm:spPr/>
    </dgm:pt>
    <dgm:pt modelId="{CAFA8739-B2C7-5349-B000-55E56B9B5C8D}" type="pres">
      <dgm:prSet presAssocID="{3D7CE3D1-447B-4442-BF5E-A3174C669AAE}" presName="parentText" presStyleLbl="node1" presStyleIdx="0" presStyleCnt="4">
        <dgm:presLayoutVars>
          <dgm:chMax val="0"/>
          <dgm:bulletEnabled val="1"/>
        </dgm:presLayoutVars>
      </dgm:prSet>
      <dgm:spPr/>
    </dgm:pt>
    <dgm:pt modelId="{8F9D9661-6A64-6549-BD0B-30D4367D1972}" type="pres">
      <dgm:prSet presAssocID="{EA8A93CB-E9AD-41AF-B355-879E9794AE72}" presName="spacer" presStyleCnt="0"/>
      <dgm:spPr/>
    </dgm:pt>
    <dgm:pt modelId="{71C08743-625E-714A-A4B4-28CA1BCDC457}" type="pres">
      <dgm:prSet presAssocID="{C43C3BD1-6050-458B-A482-84F4257C808F}" presName="parentText" presStyleLbl="node1" presStyleIdx="1" presStyleCnt="4">
        <dgm:presLayoutVars>
          <dgm:chMax val="0"/>
          <dgm:bulletEnabled val="1"/>
        </dgm:presLayoutVars>
      </dgm:prSet>
      <dgm:spPr/>
    </dgm:pt>
    <dgm:pt modelId="{63794302-C98C-4644-9541-860405571DCA}" type="pres">
      <dgm:prSet presAssocID="{D74F8788-1C5C-47B0-A3EB-0CD87D745FD6}" presName="spacer" presStyleCnt="0"/>
      <dgm:spPr/>
    </dgm:pt>
    <dgm:pt modelId="{21664ADA-D8B3-3D4C-8E3C-488A524E63DD}" type="pres">
      <dgm:prSet presAssocID="{C177A2A7-2345-407D-B9DB-7490D5648A6C}" presName="parentText" presStyleLbl="node1" presStyleIdx="2" presStyleCnt="4">
        <dgm:presLayoutVars>
          <dgm:chMax val="0"/>
          <dgm:bulletEnabled val="1"/>
        </dgm:presLayoutVars>
      </dgm:prSet>
      <dgm:spPr/>
    </dgm:pt>
    <dgm:pt modelId="{739C08C3-1F2C-9044-BFE6-13F9381699B3}" type="pres">
      <dgm:prSet presAssocID="{24769A93-14E8-40E6-B15D-F693A5E68193}" presName="spacer" presStyleCnt="0"/>
      <dgm:spPr/>
    </dgm:pt>
    <dgm:pt modelId="{8EC067D5-AB76-0942-882B-D34E887047DD}" type="pres">
      <dgm:prSet presAssocID="{DA5C6FBB-5BC8-421A-AAE6-A4F44565EE6D}" presName="parentText" presStyleLbl="node1" presStyleIdx="3" presStyleCnt="4">
        <dgm:presLayoutVars>
          <dgm:chMax val="0"/>
          <dgm:bulletEnabled val="1"/>
        </dgm:presLayoutVars>
      </dgm:prSet>
      <dgm:spPr/>
    </dgm:pt>
  </dgm:ptLst>
  <dgm:cxnLst>
    <dgm:cxn modelId="{3A284A21-4168-4767-B974-4E7E868C0758}" srcId="{42396B71-3E4F-4606-9CBF-6E5C4E4BAC1E}" destId="{3D7CE3D1-447B-4442-BF5E-A3174C669AAE}" srcOrd="0" destOrd="0" parTransId="{ADB8AA45-86EB-4459-B621-5333AEA837EF}" sibTransId="{EA8A93CB-E9AD-41AF-B355-879E9794AE72}"/>
    <dgm:cxn modelId="{2544BE4A-975F-0B47-863B-70EC006FFF63}" type="presOf" srcId="{3D7CE3D1-447B-4442-BF5E-A3174C669AAE}" destId="{CAFA8739-B2C7-5349-B000-55E56B9B5C8D}" srcOrd="0" destOrd="0" presId="urn:microsoft.com/office/officeart/2005/8/layout/vList2"/>
    <dgm:cxn modelId="{9FD3485A-C355-452C-AA1D-715889F09032}" srcId="{42396B71-3E4F-4606-9CBF-6E5C4E4BAC1E}" destId="{C43C3BD1-6050-458B-A482-84F4257C808F}" srcOrd="1" destOrd="0" parTransId="{86687C94-1D2C-4E90-95E8-3CF282ACBA63}" sibTransId="{D74F8788-1C5C-47B0-A3EB-0CD87D745FD6}"/>
    <dgm:cxn modelId="{6214DD74-B0EC-8344-A201-0D7A34327587}" type="presOf" srcId="{C177A2A7-2345-407D-B9DB-7490D5648A6C}" destId="{21664ADA-D8B3-3D4C-8E3C-488A524E63DD}" srcOrd="0" destOrd="0" presId="urn:microsoft.com/office/officeart/2005/8/layout/vList2"/>
    <dgm:cxn modelId="{930C9B75-1D35-44E4-8553-27EE78E30341}" srcId="{42396B71-3E4F-4606-9CBF-6E5C4E4BAC1E}" destId="{C177A2A7-2345-407D-B9DB-7490D5648A6C}" srcOrd="2" destOrd="0" parTransId="{CB76CFF1-2421-47EC-8948-DFC98EC9CE31}" sibTransId="{24769A93-14E8-40E6-B15D-F693A5E68193}"/>
    <dgm:cxn modelId="{AD7D8B9A-32BC-D44C-AAA3-E8873DBF86FB}" type="presOf" srcId="{C43C3BD1-6050-458B-A482-84F4257C808F}" destId="{71C08743-625E-714A-A4B4-28CA1BCDC457}" srcOrd="0" destOrd="0" presId="urn:microsoft.com/office/officeart/2005/8/layout/vList2"/>
    <dgm:cxn modelId="{63357EA4-6392-4C80-9419-40B30D364E8F}" srcId="{42396B71-3E4F-4606-9CBF-6E5C4E4BAC1E}" destId="{DA5C6FBB-5BC8-421A-AAE6-A4F44565EE6D}" srcOrd="3" destOrd="0" parTransId="{EE97AB9C-55DD-4069-AC5B-2A2EF9A368EF}" sibTransId="{9A2F9419-856F-45E5-8E8E-D805E4E473B7}"/>
    <dgm:cxn modelId="{820920AC-EBE8-E14C-AB52-1E372BB29278}" type="presOf" srcId="{42396B71-3E4F-4606-9CBF-6E5C4E4BAC1E}" destId="{638B029F-2669-1E44-8A34-E5C4AA521A50}" srcOrd="0" destOrd="0" presId="urn:microsoft.com/office/officeart/2005/8/layout/vList2"/>
    <dgm:cxn modelId="{10C315DA-7741-684A-8A4E-9C6687237989}" type="presOf" srcId="{DA5C6FBB-5BC8-421A-AAE6-A4F44565EE6D}" destId="{8EC067D5-AB76-0942-882B-D34E887047DD}" srcOrd="0" destOrd="0" presId="urn:microsoft.com/office/officeart/2005/8/layout/vList2"/>
    <dgm:cxn modelId="{86917430-1FF3-654D-96BB-542385674BEA}" type="presParOf" srcId="{638B029F-2669-1E44-8A34-E5C4AA521A50}" destId="{CAFA8739-B2C7-5349-B000-55E56B9B5C8D}" srcOrd="0" destOrd="0" presId="urn:microsoft.com/office/officeart/2005/8/layout/vList2"/>
    <dgm:cxn modelId="{C35421B1-E59A-6743-8E93-E1BE0D3FC759}" type="presParOf" srcId="{638B029F-2669-1E44-8A34-E5C4AA521A50}" destId="{8F9D9661-6A64-6549-BD0B-30D4367D1972}" srcOrd="1" destOrd="0" presId="urn:microsoft.com/office/officeart/2005/8/layout/vList2"/>
    <dgm:cxn modelId="{18C70A06-696E-1047-86A8-2B725E78D592}" type="presParOf" srcId="{638B029F-2669-1E44-8A34-E5C4AA521A50}" destId="{71C08743-625E-714A-A4B4-28CA1BCDC457}" srcOrd="2" destOrd="0" presId="urn:microsoft.com/office/officeart/2005/8/layout/vList2"/>
    <dgm:cxn modelId="{42EA0FFC-88AE-AC48-ADE4-2E62676FEE0A}" type="presParOf" srcId="{638B029F-2669-1E44-8A34-E5C4AA521A50}" destId="{63794302-C98C-4644-9541-860405571DCA}" srcOrd="3" destOrd="0" presId="urn:microsoft.com/office/officeart/2005/8/layout/vList2"/>
    <dgm:cxn modelId="{5BA09D08-9BB4-7D40-9583-24983FF2BAD6}" type="presParOf" srcId="{638B029F-2669-1E44-8A34-E5C4AA521A50}" destId="{21664ADA-D8B3-3D4C-8E3C-488A524E63DD}" srcOrd="4" destOrd="0" presId="urn:microsoft.com/office/officeart/2005/8/layout/vList2"/>
    <dgm:cxn modelId="{F7401115-6715-C54C-A09D-37807CA3E862}" type="presParOf" srcId="{638B029F-2669-1E44-8A34-E5C4AA521A50}" destId="{739C08C3-1F2C-9044-BFE6-13F9381699B3}" srcOrd="5" destOrd="0" presId="urn:microsoft.com/office/officeart/2005/8/layout/vList2"/>
    <dgm:cxn modelId="{3F409EA0-BF22-9342-A095-F09B1502ED74}" type="presParOf" srcId="{638B029F-2669-1E44-8A34-E5C4AA521A50}" destId="{8EC067D5-AB76-0942-882B-D34E887047D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D16CFD-F0FC-4A04-9E15-09144A590E5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E2C28E8-B17D-4128-AE33-C18C80989471}">
      <dgm:prSet/>
      <dgm:spPr/>
      <dgm:t>
        <a:bodyPr/>
        <a:lstStyle/>
        <a:p>
          <a:r>
            <a:rPr lang="tr-TR"/>
            <a:t>Other compensatory responses help to restore blood volume. </a:t>
          </a:r>
          <a:endParaRPr lang="en-US"/>
        </a:p>
      </dgm:t>
    </dgm:pt>
    <dgm:pt modelId="{14C43C88-F5BE-493B-A872-C0D259090803}" type="parTrans" cxnId="{E490BE8F-D734-40AB-BF86-1025E6DCCAB1}">
      <dgm:prSet/>
      <dgm:spPr/>
      <dgm:t>
        <a:bodyPr/>
        <a:lstStyle/>
        <a:p>
          <a:endParaRPr lang="en-US"/>
        </a:p>
      </dgm:t>
    </dgm:pt>
    <dgm:pt modelId="{EF1FECE7-4C3C-47EC-817D-4BD4FE510109}" type="sibTrans" cxnId="{E490BE8F-D734-40AB-BF86-1025E6DCCAB1}">
      <dgm:prSet/>
      <dgm:spPr/>
      <dgm:t>
        <a:bodyPr/>
        <a:lstStyle/>
        <a:p>
          <a:endParaRPr lang="en-US"/>
        </a:p>
      </dgm:t>
    </dgm:pt>
    <dgm:pt modelId="{25104428-4734-4D30-8014-1CC35676D4B7}">
      <dgm:prSet/>
      <dgm:spPr/>
      <dgm:t>
        <a:bodyPr/>
        <a:lstStyle/>
        <a:p>
          <a:r>
            <a:rPr lang="tr-TR" dirty="0"/>
            <a:t>An </a:t>
          </a:r>
          <a:r>
            <a:rPr lang="tr-TR" dirty="0" err="1"/>
            <a:t>increase</a:t>
          </a:r>
          <a:r>
            <a:rPr lang="tr-TR" dirty="0"/>
            <a:t> in </a:t>
          </a:r>
          <a:r>
            <a:rPr lang="tr-TR" dirty="0" err="1"/>
            <a:t>precapillary</a:t>
          </a:r>
          <a:r>
            <a:rPr lang="tr-TR" dirty="0"/>
            <a:t> </a:t>
          </a:r>
          <a:r>
            <a:rPr lang="tr-TR" dirty="0" err="1"/>
            <a:t>sphincter</a:t>
          </a:r>
          <a:r>
            <a:rPr lang="tr-TR" dirty="0"/>
            <a:t> </a:t>
          </a:r>
          <a:r>
            <a:rPr lang="tr-TR" dirty="0" err="1"/>
            <a:t>tone</a:t>
          </a:r>
          <a:r>
            <a:rPr lang="tr-TR" dirty="0"/>
            <a:t> </a:t>
          </a:r>
          <a:r>
            <a:rPr lang="tr-TR" dirty="0" err="1"/>
            <a:t>results</a:t>
          </a:r>
          <a:r>
            <a:rPr lang="tr-TR" dirty="0"/>
            <a:t> in a </a:t>
          </a:r>
          <a:r>
            <a:rPr lang="tr-TR" dirty="0" err="1"/>
            <a:t>drop</a:t>
          </a:r>
          <a:r>
            <a:rPr lang="tr-TR" dirty="0"/>
            <a:t> in </a:t>
          </a:r>
          <a:r>
            <a:rPr lang="tr-TR" dirty="0" err="1"/>
            <a:t>capillary</a:t>
          </a:r>
          <a:r>
            <a:rPr lang="tr-TR" dirty="0"/>
            <a:t> </a:t>
          </a:r>
          <a:r>
            <a:rPr lang="tr-TR" dirty="0" err="1"/>
            <a:t>hydrostatic</a:t>
          </a:r>
          <a:r>
            <a:rPr lang="tr-TR" dirty="0"/>
            <a:t> </a:t>
          </a:r>
          <a:r>
            <a:rPr lang="tr-TR" dirty="0" err="1"/>
            <a:t>pressure</a:t>
          </a:r>
          <a:r>
            <a:rPr lang="tr-TR" dirty="0"/>
            <a:t>, </a:t>
          </a:r>
          <a:r>
            <a:rPr lang="tr-TR" dirty="0" err="1"/>
            <a:t>which</a:t>
          </a:r>
          <a:r>
            <a:rPr lang="tr-TR" dirty="0"/>
            <a:t> </a:t>
          </a:r>
          <a:r>
            <a:rPr lang="tr-TR" dirty="0" err="1"/>
            <a:t>favors</a:t>
          </a:r>
          <a:r>
            <a:rPr lang="tr-TR" dirty="0"/>
            <a:t> </a:t>
          </a:r>
          <a:r>
            <a:rPr lang="tr-TR" dirty="0" err="1"/>
            <a:t>movement</a:t>
          </a:r>
          <a:r>
            <a:rPr lang="tr-TR" dirty="0"/>
            <a:t> of </a:t>
          </a:r>
          <a:r>
            <a:rPr lang="tr-TR" dirty="0" err="1"/>
            <a:t>fluid</a:t>
          </a:r>
          <a:r>
            <a:rPr lang="tr-TR" dirty="0"/>
            <a:t> </a:t>
          </a:r>
          <a:r>
            <a:rPr lang="tr-TR" dirty="0" err="1"/>
            <a:t>into</a:t>
          </a:r>
          <a:r>
            <a:rPr lang="tr-TR" dirty="0"/>
            <a:t> </a:t>
          </a:r>
          <a:r>
            <a:rPr lang="tr-TR" dirty="0" err="1"/>
            <a:t>the</a:t>
          </a:r>
          <a:r>
            <a:rPr lang="tr-TR" dirty="0"/>
            <a:t> </a:t>
          </a:r>
          <a:r>
            <a:rPr lang="tr-TR" dirty="0" err="1"/>
            <a:t>capillary</a:t>
          </a:r>
          <a:r>
            <a:rPr lang="tr-TR" dirty="0"/>
            <a:t> </a:t>
          </a:r>
          <a:r>
            <a:rPr lang="tr-TR" dirty="0" err="1"/>
            <a:t>bed</a:t>
          </a:r>
          <a:r>
            <a:rPr lang="tr-TR" dirty="0"/>
            <a:t> </a:t>
          </a:r>
          <a:r>
            <a:rPr lang="tr-TR" dirty="0" err="1"/>
            <a:t>from</a:t>
          </a:r>
          <a:r>
            <a:rPr lang="tr-TR" dirty="0"/>
            <a:t> </a:t>
          </a:r>
          <a:r>
            <a:rPr lang="tr-TR" dirty="0" err="1"/>
            <a:t>the</a:t>
          </a:r>
          <a:r>
            <a:rPr lang="tr-TR" dirty="0"/>
            <a:t> </a:t>
          </a:r>
          <a:r>
            <a:rPr lang="tr-TR" dirty="0" err="1"/>
            <a:t>interstitium</a:t>
          </a:r>
          <a:r>
            <a:rPr lang="tr-TR" dirty="0"/>
            <a:t>. </a:t>
          </a:r>
          <a:endParaRPr lang="en-US" dirty="0"/>
        </a:p>
      </dgm:t>
    </dgm:pt>
    <dgm:pt modelId="{F9C8BEC4-BA22-486C-B8A0-6DA4EDC41B8B}" type="parTrans" cxnId="{62B88875-0126-4FE0-8818-C1E5E479353E}">
      <dgm:prSet/>
      <dgm:spPr/>
      <dgm:t>
        <a:bodyPr/>
        <a:lstStyle/>
        <a:p>
          <a:endParaRPr lang="en-US"/>
        </a:p>
      </dgm:t>
    </dgm:pt>
    <dgm:pt modelId="{34F288D5-763C-4D86-A629-C56CAB72FB47}" type="sibTrans" cxnId="{62B88875-0126-4FE0-8818-C1E5E479353E}">
      <dgm:prSet/>
      <dgm:spPr/>
      <dgm:t>
        <a:bodyPr/>
        <a:lstStyle/>
        <a:p>
          <a:endParaRPr lang="en-US"/>
        </a:p>
      </dgm:t>
    </dgm:pt>
    <dgm:pt modelId="{DE07FA49-08F5-4080-93CF-32103EC6333B}">
      <dgm:prSet/>
      <dgm:spPr/>
      <dgm:t>
        <a:bodyPr/>
        <a:lstStyle/>
        <a:p>
          <a:r>
            <a:rPr lang="tr-TR"/>
            <a:t>This transcapillary fluid movement helps restore circulating volume by creating an interstitial fluid deficit. </a:t>
          </a:r>
          <a:endParaRPr lang="en-US"/>
        </a:p>
      </dgm:t>
    </dgm:pt>
    <dgm:pt modelId="{35831178-5A4B-4735-B12E-1026CBCAFD65}" type="parTrans" cxnId="{B82C7103-ED0D-4198-B5EB-5141F8C6A36D}">
      <dgm:prSet/>
      <dgm:spPr/>
      <dgm:t>
        <a:bodyPr/>
        <a:lstStyle/>
        <a:p>
          <a:endParaRPr lang="en-US"/>
        </a:p>
      </dgm:t>
    </dgm:pt>
    <dgm:pt modelId="{49C99C6A-AEB3-46F3-BCED-17D5F04CE3F9}" type="sibTrans" cxnId="{B82C7103-ED0D-4198-B5EB-5141F8C6A36D}">
      <dgm:prSet/>
      <dgm:spPr/>
      <dgm:t>
        <a:bodyPr/>
        <a:lstStyle/>
        <a:p>
          <a:endParaRPr lang="en-US"/>
        </a:p>
      </dgm:t>
    </dgm:pt>
    <dgm:pt modelId="{E8995222-72A5-4561-84B4-6BA1EA5D0401}">
      <dgm:prSet/>
      <dgm:spPr/>
      <dgm:t>
        <a:bodyPr/>
        <a:lstStyle/>
        <a:p>
          <a:r>
            <a:rPr lang="tr-TR"/>
            <a:t>Transcapillary fill is sufficient to restore circulating volume with blood loss of 15% or less. </a:t>
          </a:r>
          <a:endParaRPr lang="en-US"/>
        </a:p>
      </dgm:t>
    </dgm:pt>
    <dgm:pt modelId="{20B3E727-A50F-4689-B8F2-1AFF3955CF42}" type="parTrans" cxnId="{59337F78-869B-4FE1-9B40-F9B4288608CD}">
      <dgm:prSet/>
      <dgm:spPr/>
      <dgm:t>
        <a:bodyPr/>
        <a:lstStyle/>
        <a:p>
          <a:endParaRPr lang="en-US"/>
        </a:p>
      </dgm:t>
    </dgm:pt>
    <dgm:pt modelId="{7402A538-5955-4E95-886F-0AF42021FF78}" type="sibTrans" cxnId="{59337F78-869B-4FE1-9B40-F9B4288608CD}">
      <dgm:prSet/>
      <dgm:spPr/>
      <dgm:t>
        <a:bodyPr/>
        <a:lstStyle/>
        <a:p>
          <a:endParaRPr lang="en-US"/>
        </a:p>
      </dgm:t>
    </dgm:pt>
    <dgm:pt modelId="{423B3F6A-BB57-F448-BEF2-67453F556FC5}" type="pres">
      <dgm:prSet presAssocID="{61D16CFD-F0FC-4A04-9E15-09144A590E5B}" presName="outerComposite" presStyleCnt="0">
        <dgm:presLayoutVars>
          <dgm:chMax val="5"/>
          <dgm:dir/>
          <dgm:resizeHandles val="exact"/>
        </dgm:presLayoutVars>
      </dgm:prSet>
      <dgm:spPr/>
    </dgm:pt>
    <dgm:pt modelId="{D6364C5B-B1CD-E242-A727-9A0FC4335A61}" type="pres">
      <dgm:prSet presAssocID="{61D16CFD-F0FC-4A04-9E15-09144A590E5B}" presName="dummyMaxCanvas" presStyleCnt="0">
        <dgm:presLayoutVars/>
      </dgm:prSet>
      <dgm:spPr/>
    </dgm:pt>
    <dgm:pt modelId="{4165694E-1BBB-164F-88DA-CDE3EDFF18F2}" type="pres">
      <dgm:prSet presAssocID="{61D16CFD-F0FC-4A04-9E15-09144A590E5B}" presName="FourNodes_1" presStyleLbl="node1" presStyleIdx="0" presStyleCnt="4">
        <dgm:presLayoutVars>
          <dgm:bulletEnabled val="1"/>
        </dgm:presLayoutVars>
      </dgm:prSet>
      <dgm:spPr/>
    </dgm:pt>
    <dgm:pt modelId="{8F3AC803-C508-5F4C-A54E-A3C5C1139C7A}" type="pres">
      <dgm:prSet presAssocID="{61D16CFD-F0FC-4A04-9E15-09144A590E5B}" presName="FourNodes_2" presStyleLbl="node1" presStyleIdx="1" presStyleCnt="4">
        <dgm:presLayoutVars>
          <dgm:bulletEnabled val="1"/>
        </dgm:presLayoutVars>
      </dgm:prSet>
      <dgm:spPr/>
    </dgm:pt>
    <dgm:pt modelId="{2C7DB043-8998-FE48-AD1C-F4970677B554}" type="pres">
      <dgm:prSet presAssocID="{61D16CFD-F0FC-4A04-9E15-09144A590E5B}" presName="FourNodes_3" presStyleLbl="node1" presStyleIdx="2" presStyleCnt="4">
        <dgm:presLayoutVars>
          <dgm:bulletEnabled val="1"/>
        </dgm:presLayoutVars>
      </dgm:prSet>
      <dgm:spPr/>
    </dgm:pt>
    <dgm:pt modelId="{D2A23BC5-919E-0742-8335-9B71FF3987CD}" type="pres">
      <dgm:prSet presAssocID="{61D16CFD-F0FC-4A04-9E15-09144A590E5B}" presName="FourNodes_4" presStyleLbl="node1" presStyleIdx="3" presStyleCnt="4">
        <dgm:presLayoutVars>
          <dgm:bulletEnabled val="1"/>
        </dgm:presLayoutVars>
      </dgm:prSet>
      <dgm:spPr/>
    </dgm:pt>
    <dgm:pt modelId="{C4661865-E447-3B44-92F3-864878DB75DB}" type="pres">
      <dgm:prSet presAssocID="{61D16CFD-F0FC-4A04-9E15-09144A590E5B}" presName="FourConn_1-2" presStyleLbl="fgAccFollowNode1" presStyleIdx="0" presStyleCnt="3">
        <dgm:presLayoutVars>
          <dgm:bulletEnabled val="1"/>
        </dgm:presLayoutVars>
      </dgm:prSet>
      <dgm:spPr/>
    </dgm:pt>
    <dgm:pt modelId="{7099D30B-A4FE-544E-8BD6-5A3FA5C593F2}" type="pres">
      <dgm:prSet presAssocID="{61D16CFD-F0FC-4A04-9E15-09144A590E5B}" presName="FourConn_2-3" presStyleLbl="fgAccFollowNode1" presStyleIdx="1" presStyleCnt="3">
        <dgm:presLayoutVars>
          <dgm:bulletEnabled val="1"/>
        </dgm:presLayoutVars>
      </dgm:prSet>
      <dgm:spPr/>
    </dgm:pt>
    <dgm:pt modelId="{CAF5F3D5-D1ED-504D-BA9D-87C5C3535852}" type="pres">
      <dgm:prSet presAssocID="{61D16CFD-F0FC-4A04-9E15-09144A590E5B}" presName="FourConn_3-4" presStyleLbl="fgAccFollowNode1" presStyleIdx="2" presStyleCnt="3">
        <dgm:presLayoutVars>
          <dgm:bulletEnabled val="1"/>
        </dgm:presLayoutVars>
      </dgm:prSet>
      <dgm:spPr/>
    </dgm:pt>
    <dgm:pt modelId="{81F23AB7-6117-E344-A174-5168F255EF26}" type="pres">
      <dgm:prSet presAssocID="{61D16CFD-F0FC-4A04-9E15-09144A590E5B}" presName="FourNodes_1_text" presStyleLbl="node1" presStyleIdx="3" presStyleCnt="4">
        <dgm:presLayoutVars>
          <dgm:bulletEnabled val="1"/>
        </dgm:presLayoutVars>
      </dgm:prSet>
      <dgm:spPr/>
    </dgm:pt>
    <dgm:pt modelId="{8B0EE34C-D6AB-4B4B-9A5D-26DF2E5D498E}" type="pres">
      <dgm:prSet presAssocID="{61D16CFD-F0FC-4A04-9E15-09144A590E5B}" presName="FourNodes_2_text" presStyleLbl="node1" presStyleIdx="3" presStyleCnt="4">
        <dgm:presLayoutVars>
          <dgm:bulletEnabled val="1"/>
        </dgm:presLayoutVars>
      </dgm:prSet>
      <dgm:spPr/>
    </dgm:pt>
    <dgm:pt modelId="{3286004C-C1ED-0B49-A830-F609BC9D9FB8}" type="pres">
      <dgm:prSet presAssocID="{61D16CFD-F0FC-4A04-9E15-09144A590E5B}" presName="FourNodes_3_text" presStyleLbl="node1" presStyleIdx="3" presStyleCnt="4">
        <dgm:presLayoutVars>
          <dgm:bulletEnabled val="1"/>
        </dgm:presLayoutVars>
      </dgm:prSet>
      <dgm:spPr/>
    </dgm:pt>
    <dgm:pt modelId="{6E8B9F05-4377-7D48-BB1C-6B005C2D9841}" type="pres">
      <dgm:prSet presAssocID="{61D16CFD-F0FC-4A04-9E15-09144A590E5B}" presName="FourNodes_4_text" presStyleLbl="node1" presStyleIdx="3" presStyleCnt="4">
        <dgm:presLayoutVars>
          <dgm:bulletEnabled val="1"/>
        </dgm:presLayoutVars>
      </dgm:prSet>
      <dgm:spPr/>
    </dgm:pt>
  </dgm:ptLst>
  <dgm:cxnLst>
    <dgm:cxn modelId="{B82C7103-ED0D-4198-B5EB-5141F8C6A36D}" srcId="{61D16CFD-F0FC-4A04-9E15-09144A590E5B}" destId="{DE07FA49-08F5-4080-93CF-32103EC6333B}" srcOrd="2" destOrd="0" parTransId="{35831178-5A4B-4735-B12E-1026CBCAFD65}" sibTransId="{49C99C6A-AEB3-46F3-BCED-17D5F04CE3F9}"/>
    <dgm:cxn modelId="{02DD1711-75F8-6E4C-8C00-EF88BBE4CF76}" type="presOf" srcId="{61D16CFD-F0FC-4A04-9E15-09144A590E5B}" destId="{423B3F6A-BB57-F448-BEF2-67453F556FC5}" srcOrd="0" destOrd="0" presId="urn:microsoft.com/office/officeart/2005/8/layout/vProcess5"/>
    <dgm:cxn modelId="{D8B69B18-7A71-EA4D-9502-809C4B315EF3}" type="presOf" srcId="{E8995222-72A5-4561-84B4-6BA1EA5D0401}" destId="{D2A23BC5-919E-0742-8335-9B71FF3987CD}" srcOrd="0" destOrd="0" presId="urn:microsoft.com/office/officeart/2005/8/layout/vProcess5"/>
    <dgm:cxn modelId="{E6A46F37-1712-8144-B5BA-FE456471860D}" type="presOf" srcId="{49C99C6A-AEB3-46F3-BCED-17D5F04CE3F9}" destId="{CAF5F3D5-D1ED-504D-BA9D-87C5C3535852}" srcOrd="0" destOrd="0" presId="urn:microsoft.com/office/officeart/2005/8/layout/vProcess5"/>
    <dgm:cxn modelId="{38D59938-3A03-1F43-8FD7-5B881773FD8F}" type="presOf" srcId="{34F288D5-763C-4D86-A629-C56CAB72FB47}" destId="{7099D30B-A4FE-544E-8BD6-5A3FA5C593F2}" srcOrd="0" destOrd="0" presId="urn:microsoft.com/office/officeart/2005/8/layout/vProcess5"/>
    <dgm:cxn modelId="{17D3994F-10E5-574E-9BF6-59820BE7A331}" type="presOf" srcId="{DE07FA49-08F5-4080-93CF-32103EC6333B}" destId="{3286004C-C1ED-0B49-A830-F609BC9D9FB8}" srcOrd="1" destOrd="0" presId="urn:microsoft.com/office/officeart/2005/8/layout/vProcess5"/>
    <dgm:cxn modelId="{62B88875-0126-4FE0-8818-C1E5E479353E}" srcId="{61D16CFD-F0FC-4A04-9E15-09144A590E5B}" destId="{25104428-4734-4D30-8014-1CC35676D4B7}" srcOrd="1" destOrd="0" parTransId="{F9C8BEC4-BA22-486C-B8A0-6DA4EDC41B8B}" sibTransId="{34F288D5-763C-4D86-A629-C56CAB72FB47}"/>
    <dgm:cxn modelId="{59337F78-869B-4FE1-9B40-F9B4288608CD}" srcId="{61D16CFD-F0FC-4A04-9E15-09144A590E5B}" destId="{E8995222-72A5-4561-84B4-6BA1EA5D0401}" srcOrd="3" destOrd="0" parTransId="{20B3E727-A50F-4689-B8F2-1AFF3955CF42}" sibTransId="{7402A538-5955-4E95-886F-0AF42021FF78}"/>
    <dgm:cxn modelId="{47905E7A-BD27-F340-B75F-28DC191DD50D}" type="presOf" srcId="{25104428-4734-4D30-8014-1CC35676D4B7}" destId="{8B0EE34C-D6AB-4B4B-9A5D-26DF2E5D498E}" srcOrd="1" destOrd="0" presId="urn:microsoft.com/office/officeart/2005/8/layout/vProcess5"/>
    <dgm:cxn modelId="{13031B7C-8B53-2743-9C1E-6E3249CD6D5F}" type="presOf" srcId="{DE2C28E8-B17D-4128-AE33-C18C80989471}" destId="{81F23AB7-6117-E344-A174-5168F255EF26}" srcOrd="1" destOrd="0" presId="urn:microsoft.com/office/officeart/2005/8/layout/vProcess5"/>
    <dgm:cxn modelId="{E490BE8F-D734-40AB-BF86-1025E6DCCAB1}" srcId="{61D16CFD-F0FC-4A04-9E15-09144A590E5B}" destId="{DE2C28E8-B17D-4128-AE33-C18C80989471}" srcOrd="0" destOrd="0" parTransId="{14C43C88-F5BE-493B-A872-C0D259090803}" sibTransId="{EF1FECE7-4C3C-47EC-817D-4BD4FE510109}"/>
    <dgm:cxn modelId="{08AAD7A5-A940-7047-B7DB-4E9112763BD5}" type="presOf" srcId="{DE07FA49-08F5-4080-93CF-32103EC6333B}" destId="{2C7DB043-8998-FE48-AD1C-F4970677B554}" srcOrd="0" destOrd="0" presId="urn:microsoft.com/office/officeart/2005/8/layout/vProcess5"/>
    <dgm:cxn modelId="{2EBA0CBB-2FF6-3340-9A2E-460F49A477C2}" type="presOf" srcId="{25104428-4734-4D30-8014-1CC35676D4B7}" destId="{8F3AC803-C508-5F4C-A54E-A3C5C1139C7A}" srcOrd="0" destOrd="0" presId="urn:microsoft.com/office/officeart/2005/8/layout/vProcess5"/>
    <dgm:cxn modelId="{C0CD13BE-861A-3647-BDB0-A29123819370}" type="presOf" srcId="{DE2C28E8-B17D-4128-AE33-C18C80989471}" destId="{4165694E-1BBB-164F-88DA-CDE3EDFF18F2}" srcOrd="0" destOrd="0" presId="urn:microsoft.com/office/officeart/2005/8/layout/vProcess5"/>
    <dgm:cxn modelId="{E5FA5CC2-C6AB-9545-A605-0F23E4E6BF9E}" type="presOf" srcId="{EF1FECE7-4C3C-47EC-817D-4BD4FE510109}" destId="{C4661865-E447-3B44-92F3-864878DB75DB}" srcOrd="0" destOrd="0" presId="urn:microsoft.com/office/officeart/2005/8/layout/vProcess5"/>
    <dgm:cxn modelId="{077100F8-8675-204B-94A5-2D6C98A68632}" type="presOf" srcId="{E8995222-72A5-4561-84B4-6BA1EA5D0401}" destId="{6E8B9F05-4377-7D48-BB1C-6B005C2D9841}" srcOrd="1" destOrd="0" presId="urn:microsoft.com/office/officeart/2005/8/layout/vProcess5"/>
    <dgm:cxn modelId="{7A11A5B5-6802-EF4D-BB40-8474CA053D78}" type="presParOf" srcId="{423B3F6A-BB57-F448-BEF2-67453F556FC5}" destId="{D6364C5B-B1CD-E242-A727-9A0FC4335A61}" srcOrd="0" destOrd="0" presId="urn:microsoft.com/office/officeart/2005/8/layout/vProcess5"/>
    <dgm:cxn modelId="{F5DE3B7B-6904-F842-BD7B-495CC5F2BE33}" type="presParOf" srcId="{423B3F6A-BB57-F448-BEF2-67453F556FC5}" destId="{4165694E-1BBB-164F-88DA-CDE3EDFF18F2}" srcOrd="1" destOrd="0" presId="urn:microsoft.com/office/officeart/2005/8/layout/vProcess5"/>
    <dgm:cxn modelId="{F3B6ABF5-DD12-4442-83B0-D62B63123933}" type="presParOf" srcId="{423B3F6A-BB57-F448-BEF2-67453F556FC5}" destId="{8F3AC803-C508-5F4C-A54E-A3C5C1139C7A}" srcOrd="2" destOrd="0" presId="urn:microsoft.com/office/officeart/2005/8/layout/vProcess5"/>
    <dgm:cxn modelId="{773B366F-C919-8240-A559-E65745C07C0E}" type="presParOf" srcId="{423B3F6A-BB57-F448-BEF2-67453F556FC5}" destId="{2C7DB043-8998-FE48-AD1C-F4970677B554}" srcOrd="3" destOrd="0" presId="urn:microsoft.com/office/officeart/2005/8/layout/vProcess5"/>
    <dgm:cxn modelId="{48E8A017-F643-654B-9507-0401AE101811}" type="presParOf" srcId="{423B3F6A-BB57-F448-BEF2-67453F556FC5}" destId="{D2A23BC5-919E-0742-8335-9B71FF3987CD}" srcOrd="4" destOrd="0" presId="urn:microsoft.com/office/officeart/2005/8/layout/vProcess5"/>
    <dgm:cxn modelId="{14D01B9C-0989-DE4F-A327-521B4E7057EF}" type="presParOf" srcId="{423B3F6A-BB57-F448-BEF2-67453F556FC5}" destId="{C4661865-E447-3B44-92F3-864878DB75DB}" srcOrd="5" destOrd="0" presId="urn:microsoft.com/office/officeart/2005/8/layout/vProcess5"/>
    <dgm:cxn modelId="{346597BA-90DE-E844-844B-F8C19E925A1C}" type="presParOf" srcId="{423B3F6A-BB57-F448-BEF2-67453F556FC5}" destId="{7099D30B-A4FE-544E-8BD6-5A3FA5C593F2}" srcOrd="6" destOrd="0" presId="urn:microsoft.com/office/officeart/2005/8/layout/vProcess5"/>
    <dgm:cxn modelId="{F72ADAFD-3444-7C41-B127-30A6C465389F}" type="presParOf" srcId="{423B3F6A-BB57-F448-BEF2-67453F556FC5}" destId="{CAF5F3D5-D1ED-504D-BA9D-87C5C3535852}" srcOrd="7" destOrd="0" presId="urn:microsoft.com/office/officeart/2005/8/layout/vProcess5"/>
    <dgm:cxn modelId="{70750531-4E41-9E4C-87F1-140846BD32D6}" type="presParOf" srcId="{423B3F6A-BB57-F448-BEF2-67453F556FC5}" destId="{81F23AB7-6117-E344-A174-5168F255EF26}" srcOrd="8" destOrd="0" presId="urn:microsoft.com/office/officeart/2005/8/layout/vProcess5"/>
    <dgm:cxn modelId="{46AEE20F-6B69-F748-AC3F-7AC078A55998}" type="presParOf" srcId="{423B3F6A-BB57-F448-BEF2-67453F556FC5}" destId="{8B0EE34C-D6AB-4B4B-9A5D-26DF2E5D498E}" srcOrd="9" destOrd="0" presId="urn:microsoft.com/office/officeart/2005/8/layout/vProcess5"/>
    <dgm:cxn modelId="{EEEC25C0-00E4-5042-8530-0E8F7D844537}" type="presParOf" srcId="{423B3F6A-BB57-F448-BEF2-67453F556FC5}" destId="{3286004C-C1ED-0B49-A830-F609BC9D9FB8}" srcOrd="10" destOrd="0" presId="urn:microsoft.com/office/officeart/2005/8/layout/vProcess5"/>
    <dgm:cxn modelId="{92A43530-3534-F94A-B221-E2B0BB22E38E}" type="presParOf" srcId="{423B3F6A-BB57-F448-BEF2-67453F556FC5}" destId="{6E8B9F05-4377-7D48-BB1C-6B005C2D984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16721-6A9B-4D1C-ABDB-171A68E6E27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6332589-5916-4359-91B7-9C8A329F6412}">
      <dgm:prSet/>
      <dgm:spPr/>
      <dgm:t>
        <a:bodyPr/>
        <a:lstStyle/>
        <a:p>
          <a:r>
            <a:rPr lang="tr-TR"/>
            <a:t>In addition to transcapillary fill, a decrease in renal perfusion results in secretion of renin from juxtoglomerular cells located in the wall of the afferent arteriole. </a:t>
          </a:r>
          <a:endParaRPr lang="en-US"/>
        </a:p>
      </dgm:t>
    </dgm:pt>
    <dgm:pt modelId="{EA8E2C26-5E7F-451F-BBB8-17F1FA1DDE05}" type="parTrans" cxnId="{0376558D-BEF9-4E5A-BE69-C9AC2D2BA618}">
      <dgm:prSet/>
      <dgm:spPr/>
      <dgm:t>
        <a:bodyPr/>
        <a:lstStyle/>
        <a:p>
          <a:endParaRPr lang="en-US"/>
        </a:p>
      </dgm:t>
    </dgm:pt>
    <dgm:pt modelId="{024394B4-223E-4AC3-9B3F-E4209C657DD1}" type="sibTrans" cxnId="{0376558D-BEF9-4E5A-BE69-C9AC2D2BA618}">
      <dgm:prSet/>
      <dgm:spPr/>
      <dgm:t>
        <a:bodyPr/>
        <a:lstStyle/>
        <a:p>
          <a:endParaRPr lang="en-US"/>
        </a:p>
      </dgm:t>
    </dgm:pt>
    <dgm:pt modelId="{8FD0FFF1-3866-4E7E-89C4-3E6799E0C043}">
      <dgm:prSet/>
      <dgm:spPr/>
      <dgm:t>
        <a:bodyPr/>
        <a:lstStyle/>
        <a:p>
          <a:r>
            <a:rPr lang="tr-TR"/>
            <a:t>Renin stimulates production of angiotensin I, which, after conversion to angiotensin II, increases sympathetic tone on peripheral vasculature and promotes aldosterone release from the adrenal cortex. </a:t>
          </a:r>
          <a:endParaRPr lang="en-US"/>
        </a:p>
      </dgm:t>
    </dgm:pt>
    <dgm:pt modelId="{860F8C4D-176B-4D6E-922B-30438AAE5C17}" type="parTrans" cxnId="{C6F8D39C-BCD2-4BED-B164-E55E7E7CE8B2}">
      <dgm:prSet/>
      <dgm:spPr/>
      <dgm:t>
        <a:bodyPr/>
        <a:lstStyle/>
        <a:p>
          <a:endParaRPr lang="en-US"/>
        </a:p>
      </dgm:t>
    </dgm:pt>
    <dgm:pt modelId="{DA10F066-5E5B-4664-985F-5D7683238443}" type="sibTrans" cxnId="{C6F8D39C-BCD2-4BED-B164-E55E7E7CE8B2}">
      <dgm:prSet/>
      <dgm:spPr/>
      <dgm:t>
        <a:bodyPr/>
        <a:lstStyle/>
        <a:p>
          <a:endParaRPr lang="en-US"/>
        </a:p>
      </dgm:t>
    </dgm:pt>
    <dgm:pt modelId="{69DB43FA-C5F7-4FBD-9EBB-F3F32CD6C3F8}">
      <dgm:prSet/>
      <dgm:spPr/>
      <dgm:t>
        <a:bodyPr/>
        <a:lstStyle/>
        <a:p>
          <a:r>
            <a:rPr lang="tr-TR"/>
            <a:t>Aldosterone restores circulating volume by increasing renal tubular sodium and water reabsorption </a:t>
          </a:r>
          <a:endParaRPr lang="en-US"/>
        </a:p>
      </dgm:t>
    </dgm:pt>
    <dgm:pt modelId="{982EDC9C-B4CE-464F-BEBD-07B20E7664CA}" type="parTrans" cxnId="{109C2108-332E-4455-A326-5FCE6DCC8BBA}">
      <dgm:prSet/>
      <dgm:spPr/>
      <dgm:t>
        <a:bodyPr/>
        <a:lstStyle/>
        <a:p>
          <a:endParaRPr lang="en-US"/>
        </a:p>
      </dgm:t>
    </dgm:pt>
    <dgm:pt modelId="{0DBBDC8F-A8B5-4899-9BAA-777FD5639DDC}" type="sibTrans" cxnId="{109C2108-332E-4455-A326-5FCE6DCC8BBA}">
      <dgm:prSet/>
      <dgm:spPr/>
      <dgm:t>
        <a:bodyPr/>
        <a:lstStyle/>
        <a:p>
          <a:endParaRPr lang="en-US"/>
        </a:p>
      </dgm:t>
    </dgm:pt>
    <dgm:pt modelId="{1EA8847A-6F02-2243-80E6-A7E507E56E8C}" type="pres">
      <dgm:prSet presAssocID="{6EB16721-6A9B-4D1C-ABDB-171A68E6E27E}" presName="outerComposite" presStyleCnt="0">
        <dgm:presLayoutVars>
          <dgm:chMax val="5"/>
          <dgm:dir/>
          <dgm:resizeHandles val="exact"/>
        </dgm:presLayoutVars>
      </dgm:prSet>
      <dgm:spPr/>
    </dgm:pt>
    <dgm:pt modelId="{510F67FB-7035-DC47-A3B9-1B2427738752}" type="pres">
      <dgm:prSet presAssocID="{6EB16721-6A9B-4D1C-ABDB-171A68E6E27E}" presName="dummyMaxCanvas" presStyleCnt="0">
        <dgm:presLayoutVars/>
      </dgm:prSet>
      <dgm:spPr/>
    </dgm:pt>
    <dgm:pt modelId="{4099D0FC-5AF5-9A46-BEFD-CD95B40997F5}" type="pres">
      <dgm:prSet presAssocID="{6EB16721-6A9B-4D1C-ABDB-171A68E6E27E}" presName="ThreeNodes_1" presStyleLbl="node1" presStyleIdx="0" presStyleCnt="3">
        <dgm:presLayoutVars>
          <dgm:bulletEnabled val="1"/>
        </dgm:presLayoutVars>
      </dgm:prSet>
      <dgm:spPr/>
    </dgm:pt>
    <dgm:pt modelId="{A934DA61-9906-3C4C-9A45-014EB16368E4}" type="pres">
      <dgm:prSet presAssocID="{6EB16721-6A9B-4D1C-ABDB-171A68E6E27E}" presName="ThreeNodes_2" presStyleLbl="node1" presStyleIdx="1" presStyleCnt="3">
        <dgm:presLayoutVars>
          <dgm:bulletEnabled val="1"/>
        </dgm:presLayoutVars>
      </dgm:prSet>
      <dgm:spPr/>
    </dgm:pt>
    <dgm:pt modelId="{FFEB0BE5-172E-3449-9079-3020768D37B7}" type="pres">
      <dgm:prSet presAssocID="{6EB16721-6A9B-4D1C-ABDB-171A68E6E27E}" presName="ThreeNodes_3" presStyleLbl="node1" presStyleIdx="2" presStyleCnt="3">
        <dgm:presLayoutVars>
          <dgm:bulletEnabled val="1"/>
        </dgm:presLayoutVars>
      </dgm:prSet>
      <dgm:spPr/>
    </dgm:pt>
    <dgm:pt modelId="{A43DE7B6-5C61-0540-B2FA-2B473F92FEF3}" type="pres">
      <dgm:prSet presAssocID="{6EB16721-6A9B-4D1C-ABDB-171A68E6E27E}" presName="ThreeConn_1-2" presStyleLbl="fgAccFollowNode1" presStyleIdx="0" presStyleCnt="2">
        <dgm:presLayoutVars>
          <dgm:bulletEnabled val="1"/>
        </dgm:presLayoutVars>
      </dgm:prSet>
      <dgm:spPr/>
    </dgm:pt>
    <dgm:pt modelId="{43F2409D-5D50-7A4E-B09E-2550EE70CFE6}" type="pres">
      <dgm:prSet presAssocID="{6EB16721-6A9B-4D1C-ABDB-171A68E6E27E}" presName="ThreeConn_2-3" presStyleLbl="fgAccFollowNode1" presStyleIdx="1" presStyleCnt="2">
        <dgm:presLayoutVars>
          <dgm:bulletEnabled val="1"/>
        </dgm:presLayoutVars>
      </dgm:prSet>
      <dgm:spPr/>
    </dgm:pt>
    <dgm:pt modelId="{D83023B3-58CC-3F46-8A15-78DB581F1907}" type="pres">
      <dgm:prSet presAssocID="{6EB16721-6A9B-4D1C-ABDB-171A68E6E27E}" presName="ThreeNodes_1_text" presStyleLbl="node1" presStyleIdx="2" presStyleCnt="3">
        <dgm:presLayoutVars>
          <dgm:bulletEnabled val="1"/>
        </dgm:presLayoutVars>
      </dgm:prSet>
      <dgm:spPr/>
    </dgm:pt>
    <dgm:pt modelId="{1A723996-B7C2-EA48-8E8E-BBA6B5710AF3}" type="pres">
      <dgm:prSet presAssocID="{6EB16721-6A9B-4D1C-ABDB-171A68E6E27E}" presName="ThreeNodes_2_text" presStyleLbl="node1" presStyleIdx="2" presStyleCnt="3">
        <dgm:presLayoutVars>
          <dgm:bulletEnabled val="1"/>
        </dgm:presLayoutVars>
      </dgm:prSet>
      <dgm:spPr/>
    </dgm:pt>
    <dgm:pt modelId="{F5654A0F-556A-B945-BFBB-EBF12733FC97}" type="pres">
      <dgm:prSet presAssocID="{6EB16721-6A9B-4D1C-ABDB-171A68E6E27E}" presName="ThreeNodes_3_text" presStyleLbl="node1" presStyleIdx="2" presStyleCnt="3">
        <dgm:presLayoutVars>
          <dgm:bulletEnabled val="1"/>
        </dgm:presLayoutVars>
      </dgm:prSet>
      <dgm:spPr/>
    </dgm:pt>
  </dgm:ptLst>
  <dgm:cxnLst>
    <dgm:cxn modelId="{AB995E03-E137-5941-A7C7-5C697554339E}" type="presOf" srcId="{8FD0FFF1-3866-4E7E-89C4-3E6799E0C043}" destId="{A934DA61-9906-3C4C-9A45-014EB16368E4}" srcOrd="0" destOrd="0" presId="urn:microsoft.com/office/officeart/2005/8/layout/vProcess5"/>
    <dgm:cxn modelId="{4B451B07-CD3B-D444-8496-4312733B68A2}" type="presOf" srcId="{69DB43FA-C5F7-4FBD-9EBB-F3F32CD6C3F8}" destId="{FFEB0BE5-172E-3449-9079-3020768D37B7}" srcOrd="0" destOrd="0" presId="urn:microsoft.com/office/officeart/2005/8/layout/vProcess5"/>
    <dgm:cxn modelId="{109C2108-332E-4455-A326-5FCE6DCC8BBA}" srcId="{6EB16721-6A9B-4D1C-ABDB-171A68E6E27E}" destId="{69DB43FA-C5F7-4FBD-9EBB-F3F32CD6C3F8}" srcOrd="2" destOrd="0" parTransId="{982EDC9C-B4CE-464F-BEBD-07B20E7664CA}" sibTransId="{0DBBDC8F-A8B5-4899-9BAA-777FD5639DDC}"/>
    <dgm:cxn modelId="{2A7B8909-DB59-594C-8699-6EA466D92609}" type="presOf" srcId="{69DB43FA-C5F7-4FBD-9EBB-F3F32CD6C3F8}" destId="{F5654A0F-556A-B945-BFBB-EBF12733FC97}" srcOrd="1" destOrd="0" presId="urn:microsoft.com/office/officeart/2005/8/layout/vProcess5"/>
    <dgm:cxn modelId="{A72F0C24-2162-1F4E-BAEF-FE9AC452AE92}" type="presOf" srcId="{024394B4-223E-4AC3-9B3F-E4209C657DD1}" destId="{A43DE7B6-5C61-0540-B2FA-2B473F92FEF3}" srcOrd="0" destOrd="0" presId="urn:microsoft.com/office/officeart/2005/8/layout/vProcess5"/>
    <dgm:cxn modelId="{49877438-939D-104F-BC8D-6BE1890367A7}" type="presOf" srcId="{8FD0FFF1-3866-4E7E-89C4-3E6799E0C043}" destId="{1A723996-B7C2-EA48-8E8E-BBA6B5710AF3}" srcOrd="1" destOrd="0" presId="urn:microsoft.com/office/officeart/2005/8/layout/vProcess5"/>
    <dgm:cxn modelId="{0376558D-BEF9-4E5A-BE69-C9AC2D2BA618}" srcId="{6EB16721-6A9B-4D1C-ABDB-171A68E6E27E}" destId="{46332589-5916-4359-91B7-9C8A329F6412}" srcOrd="0" destOrd="0" parTransId="{EA8E2C26-5E7F-451F-BBB8-17F1FA1DDE05}" sibTransId="{024394B4-223E-4AC3-9B3F-E4209C657DD1}"/>
    <dgm:cxn modelId="{C6F8D39C-BCD2-4BED-B164-E55E7E7CE8B2}" srcId="{6EB16721-6A9B-4D1C-ABDB-171A68E6E27E}" destId="{8FD0FFF1-3866-4E7E-89C4-3E6799E0C043}" srcOrd="1" destOrd="0" parTransId="{860F8C4D-176B-4D6E-922B-30438AAE5C17}" sibTransId="{DA10F066-5E5B-4664-985F-5D7683238443}"/>
    <dgm:cxn modelId="{D11C1BA1-2218-3B44-A282-EBF355FACD62}" type="presOf" srcId="{46332589-5916-4359-91B7-9C8A329F6412}" destId="{4099D0FC-5AF5-9A46-BEFD-CD95B40997F5}" srcOrd="0" destOrd="0" presId="urn:microsoft.com/office/officeart/2005/8/layout/vProcess5"/>
    <dgm:cxn modelId="{AF9849C0-F34A-8C44-A3F5-B240594F76B1}" type="presOf" srcId="{DA10F066-5E5B-4664-985F-5D7683238443}" destId="{43F2409D-5D50-7A4E-B09E-2550EE70CFE6}" srcOrd="0" destOrd="0" presId="urn:microsoft.com/office/officeart/2005/8/layout/vProcess5"/>
    <dgm:cxn modelId="{2BE1BEE8-6CD9-7349-AAF7-6307E19B9B34}" type="presOf" srcId="{6EB16721-6A9B-4D1C-ABDB-171A68E6E27E}" destId="{1EA8847A-6F02-2243-80E6-A7E507E56E8C}" srcOrd="0" destOrd="0" presId="urn:microsoft.com/office/officeart/2005/8/layout/vProcess5"/>
    <dgm:cxn modelId="{E35494F2-FD9D-F64F-8FF1-8363364DA08C}" type="presOf" srcId="{46332589-5916-4359-91B7-9C8A329F6412}" destId="{D83023B3-58CC-3F46-8A15-78DB581F1907}" srcOrd="1" destOrd="0" presId="urn:microsoft.com/office/officeart/2005/8/layout/vProcess5"/>
    <dgm:cxn modelId="{A6FDD265-67EF-9D40-A3F0-D374E31AED2C}" type="presParOf" srcId="{1EA8847A-6F02-2243-80E6-A7E507E56E8C}" destId="{510F67FB-7035-DC47-A3B9-1B2427738752}" srcOrd="0" destOrd="0" presId="urn:microsoft.com/office/officeart/2005/8/layout/vProcess5"/>
    <dgm:cxn modelId="{17E6E403-B069-8342-9693-AF9ABC98FE57}" type="presParOf" srcId="{1EA8847A-6F02-2243-80E6-A7E507E56E8C}" destId="{4099D0FC-5AF5-9A46-BEFD-CD95B40997F5}" srcOrd="1" destOrd="0" presId="urn:microsoft.com/office/officeart/2005/8/layout/vProcess5"/>
    <dgm:cxn modelId="{7648AFA0-E9C2-4E4A-B222-F8F1D7B773E8}" type="presParOf" srcId="{1EA8847A-6F02-2243-80E6-A7E507E56E8C}" destId="{A934DA61-9906-3C4C-9A45-014EB16368E4}" srcOrd="2" destOrd="0" presId="urn:microsoft.com/office/officeart/2005/8/layout/vProcess5"/>
    <dgm:cxn modelId="{A8B51D94-CE27-5342-AA1A-8808FEAA095B}" type="presParOf" srcId="{1EA8847A-6F02-2243-80E6-A7E507E56E8C}" destId="{FFEB0BE5-172E-3449-9079-3020768D37B7}" srcOrd="3" destOrd="0" presId="urn:microsoft.com/office/officeart/2005/8/layout/vProcess5"/>
    <dgm:cxn modelId="{BC00AA1D-3068-F94A-9FE6-79EC4D2809B0}" type="presParOf" srcId="{1EA8847A-6F02-2243-80E6-A7E507E56E8C}" destId="{A43DE7B6-5C61-0540-B2FA-2B473F92FEF3}" srcOrd="4" destOrd="0" presId="urn:microsoft.com/office/officeart/2005/8/layout/vProcess5"/>
    <dgm:cxn modelId="{D9200B76-0F71-9F48-B7FF-7A7B85FFE8CA}" type="presParOf" srcId="{1EA8847A-6F02-2243-80E6-A7E507E56E8C}" destId="{43F2409D-5D50-7A4E-B09E-2550EE70CFE6}" srcOrd="5" destOrd="0" presId="urn:microsoft.com/office/officeart/2005/8/layout/vProcess5"/>
    <dgm:cxn modelId="{6F3F1AEB-97AC-5A44-8E77-9B8F1093CBAE}" type="presParOf" srcId="{1EA8847A-6F02-2243-80E6-A7E507E56E8C}" destId="{D83023B3-58CC-3F46-8A15-78DB581F1907}" srcOrd="6" destOrd="0" presId="urn:microsoft.com/office/officeart/2005/8/layout/vProcess5"/>
    <dgm:cxn modelId="{2546FA34-800C-CE44-B5AB-F226F8B0AE54}" type="presParOf" srcId="{1EA8847A-6F02-2243-80E6-A7E507E56E8C}" destId="{1A723996-B7C2-EA48-8E8E-BBA6B5710AF3}" srcOrd="7" destOrd="0" presId="urn:microsoft.com/office/officeart/2005/8/layout/vProcess5"/>
    <dgm:cxn modelId="{CAA353D3-A435-684A-BA58-224325A09003}" type="presParOf" srcId="{1EA8847A-6F02-2243-80E6-A7E507E56E8C}" destId="{F5654A0F-556A-B945-BFBB-EBF12733FC9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82A450-2367-4164-A4B4-5669986ADF32}"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AC9A99B4-FCAF-456E-911A-DCBA9D5D5B17}">
      <dgm:prSet/>
      <dgm:spPr/>
      <dgm:t>
        <a:bodyPr/>
        <a:lstStyle/>
        <a:p>
          <a:r>
            <a:rPr lang="tr-TR"/>
            <a:t>With more severe blood loss (15% or more), compensatory mechanisms become insufficient to maintain arterial blood pressure and perfusion of vital organs. </a:t>
          </a:r>
          <a:endParaRPr lang="en-US"/>
        </a:p>
      </dgm:t>
    </dgm:pt>
    <dgm:pt modelId="{2EFA9C14-FDC8-45F0-80C0-48B9F7E6BFE9}" type="parTrans" cxnId="{AD740D3C-8FF1-49DA-B2C3-89F5D8BA7B68}">
      <dgm:prSet/>
      <dgm:spPr/>
      <dgm:t>
        <a:bodyPr/>
        <a:lstStyle/>
        <a:p>
          <a:endParaRPr lang="en-US"/>
        </a:p>
      </dgm:t>
    </dgm:pt>
    <dgm:pt modelId="{C26A05E0-943A-48EE-8C30-9BD6E84C66BA}" type="sibTrans" cxnId="{AD740D3C-8FF1-49DA-B2C3-89F5D8BA7B68}">
      <dgm:prSet/>
      <dgm:spPr/>
      <dgm:t>
        <a:bodyPr/>
        <a:lstStyle/>
        <a:p>
          <a:endParaRPr lang="en-US"/>
        </a:p>
      </dgm:t>
    </dgm:pt>
    <dgm:pt modelId="{F3B51CA9-5E8D-424B-9266-0705DB0B1EF9}">
      <dgm:prSet/>
      <dgm:spPr/>
      <dgm:t>
        <a:bodyPr/>
        <a:lstStyle/>
        <a:p>
          <a:r>
            <a:rPr lang="tr-TR"/>
            <a:t>This stage is termed </a:t>
          </a:r>
          <a:r>
            <a:rPr lang="tr-TR" b="1"/>
            <a:t>uncompensated </a:t>
          </a:r>
          <a:r>
            <a:rPr lang="tr-TR"/>
            <a:t>or </a:t>
          </a:r>
          <a:r>
            <a:rPr lang="tr-TR" b="1"/>
            <a:t>hypodynamic shock. </a:t>
          </a:r>
          <a:endParaRPr lang="en-US"/>
        </a:p>
      </dgm:t>
    </dgm:pt>
    <dgm:pt modelId="{FAD22EC5-81F5-4DE7-9726-192F4AC25F74}" type="parTrans" cxnId="{5019745A-7ADD-49D3-8771-D4ACC7D96CC5}">
      <dgm:prSet/>
      <dgm:spPr/>
      <dgm:t>
        <a:bodyPr/>
        <a:lstStyle/>
        <a:p>
          <a:endParaRPr lang="en-US"/>
        </a:p>
      </dgm:t>
    </dgm:pt>
    <dgm:pt modelId="{62F2D612-1E9D-41E6-96DE-AB9E0EC02F55}" type="sibTrans" cxnId="{5019745A-7ADD-49D3-8771-D4ACC7D96CC5}">
      <dgm:prSet/>
      <dgm:spPr/>
      <dgm:t>
        <a:bodyPr/>
        <a:lstStyle/>
        <a:p>
          <a:endParaRPr lang="en-US"/>
        </a:p>
      </dgm:t>
    </dgm:pt>
    <dgm:pt modelId="{4EE17547-95CE-BC49-A5A0-35577A728BDD}" type="pres">
      <dgm:prSet presAssocID="{8782A450-2367-4164-A4B4-5669986ADF32}" presName="Name0" presStyleCnt="0">
        <dgm:presLayoutVars>
          <dgm:dir/>
          <dgm:animLvl val="lvl"/>
          <dgm:resizeHandles val="exact"/>
        </dgm:presLayoutVars>
      </dgm:prSet>
      <dgm:spPr/>
    </dgm:pt>
    <dgm:pt modelId="{535AE6E1-4CF1-494A-A314-36B11DCF3307}" type="pres">
      <dgm:prSet presAssocID="{F3B51CA9-5E8D-424B-9266-0705DB0B1EF9}" presName="boxAndChildren" presStyleCnt="0"/>
      <dgm:spPr/>
    </dgm:pt>
    <dgm:pt modelId="{1FC8B7FF-19A5-624A-BC43-66DC1FE4B0D6}" type="pres">
      <dgm:prSet presAssocID="{F3B51CA9-5E8D-424B-9266-0705DB0B1EF9}" presName="parentTextBox" presStyleLbl="node1" presStyleIdx="0" presStyleCnt="2"/>
      <dgm:spPr/>
    </dgm:pt>
    <dgm:pt modelId="{D6446EFB-46EC-7047-8161-B88B9F670BCD}" type="pres">
      <dgm:prSet presAssocID="{C26A05E0-943A-48EE-8C30-9BD6E84C66BA}" presName="sp" presStyleCnt="0"/>
      <dgm:spPr/>
    </dgm:pt>
    <dgm:pt modelId="{51F881CD-C993-994A-AA9D-9697C3325B38}" type="pres">
      <dgm:prSet presAssocID="{AC9A99B4-FCAF-456E-911A-DCBA9D5D5B17}" presName="arrowAndChildren" presStyleCnt="0"/>
      <dgm:spPr/>
    </dgm:pt>
    <dgm:pt modelId="{25097F6A-CB1A-6A48-BA1D-E915D3931070}" type="pres">
      <dgm:prSet presAssocID="{AC9A99B4-FCAF-456E-911A-DCBA9D5D5B17}" presName="parentTextArrow" presStyleLbl="node1" presStyleIdx="1" presStyleCnt="2"/>
      <dgm:spPr/>
    </dgm:pt>
  </dgm:ptLst>
  <dgm:cxnLst>
    <dgm:cxn modelId="{49B0A711-F9BF-CE48-8F3E-28D77DF9D9E7}" type="presOf" srcId="{8782A450-2367-4164-A4B4-5669986ADF32}" destId="{4EE17547-95CE-BC49-A5A0-35577A728BDD}" srcOrd="0" destOrd="0" presId="urn:microsoft.com/office/officeart/2005/8/layout/process4"/>
    <dgm:cxn modelId="{AD740D3C-8FF1-49DA-B2C3-89F5D8BA7B68}" srcId="{8782A450-2367-4164-A4B4-5669986ADF32}" destId="{AC9A99B4-FCAF-456E-911A-DCBA9D5D5B17}" srcOrd="0" destOrd="0" parTransId="{2EFA9C14-FDC8-45F0-80C0-48B9F7E6BFE9}" sibTransId="{C26A05E0-943A-48EE-8C30-9BD6E84C66BA}"/>
    <dgm:cxn modelId="{5019745A-7ADD-49D3-8771-D4ACC7D96CC5}" srcId="{8782A450-2367-4164-A4B4-5669986ADF32}" destId="{F3B51CA9-5E8D-424B-9266-0705DB0B1EF9}" srcOrd="1" destOrd="0" parTransId="{FAD22EC5-81F5-4DE7-9726-192F4AC25F74}" sibTransId="{62F2D612-1E9D-41E6-96DE-AB9E0EC02F55}"/>
    <dgm:cxn modelId="{BD1B3164-F24E-F34F-A2D4-F64F548BDA85}" type="presOf" srcId="{F3B51CA9-5E8D-424B-9266-0705DB0B1EF9}" destId="{1FC8B7FF-19A5-624A-BC43-66DC1FE4B0D6}" srcOrd="0" destOrd="0" presId="urn:microsoft.com/office/officeart/2005/8/layout/process4"/>
    <dgm:cxn modelId="{6FD4F8D7-A7B3-AF48-8F84-960BD2620012}" type="presOf" srcId="{AC9A99B4-FCAF-456E-911A-DCBA9D5D5B17}" destId="{25097F6A-CB1A-6A48-BA1D-E915D3931070}" srcOrd="0" destOrd="0" presId="urn:microsoft.com/office/officeart/2005/8/layout/process4"/>
    <dgm:cxn modelId="{CEF31804-72AC-5B4A-8025-EF328481C8D3}" type="presParOf" srcId="{4EE17547-95CE-BC49-A5A0-35577A728BDD}" destId="{535AE6E1-4CF1-494A-A314-36B11DCF3307}" srcOrd="0" destOrd="0" presId="urn:microsoft.com/office/officeart/2005/8/layout/process4"/>
    <dgm:cxn modelId="{2DF25AE2-4853-824C-8B7F-A27F4A391EEA}" type="presParOf" srcId="{535AE6E1-4CF1-494A-A314-36B11DCF3307}" destId="{1FC8B7FF-19A5-624A-BC43-66DC1FE4B0D6}" srcOrd="0" destOrd="0" presId="urn:microsoft.com/office/officeart/2005/8/layout/process4"/>
    <dgm:cxn modelId="{B07834B2-9378-8E47-9559-7FCC1958CAC7}" type="presParOf" srcId="{4EE17547-95CE-BC49-A5A0-35577A728BDD}" destId="{D6446EFB-46EC-7047-8161-B88B9F670BCD}" srcOrd="1" destOrd="0" presId="urn:microsoft.com/office/officeart/2005/8/layout/process4"/>
    <dgm:cxn modelId="{9167DA0E-C1E4-074A-900B-46649ECD65EA}" type="presParOf" srcId="{4EE17547-95CE-BC49-A5A0-35577A728BDD}" destId="{51F881CD-C993-994A-AA9D-9697C3325B38}" srcOrd="2" destOrd="0" presId="urn:microsoft.com/office/officeart/2005/8/layout/process4"/>
    <dgm:cxn modelId="{57A7DCBE-7CF7-9D43-B44A-11403192CCB7}" type="presParOf" srcId="{51F881CD-C993-994A-AA9D-9697C3325B38}" destId="{25097F6A-CB1A-6A48-BA1D-E915D393107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BC9E33-782D-4E6E-98A6-84764DBBE30B}"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AD340CA-87AD-4180-AC6D-B7C64F954C00}">
      <dgm:prSet/>
      <dgm:spPr/>
      <dgm:t>
        <a:bodyPr/>
        <a:lstStyle/>
        <a:p>
          <a:r>
            <a:rPr lang="tr-TR" dirty="0" err="1"/>
            <a:t>Ischemia</a:t>
          </a:r>
          <a:r>
            <a:rPr lang="tr-TR" dirty="0"/>
            <a:t> </a:t>
          </a:r>
          <a:r>
            <a:rPr lang="tr-TR" dirty="0" err="1"/>
            <a:t>to</a:t>
          </a:r>
          <a:r>
            <a:rPr lang="tr-TR" dirty="0"/>
            <a:t> </a:t>
          </a:r>
          <a:r>
            <a:rPr lang="tr-TR" dirty="0" err="1"/>
            <a:t>more</a:t>
          </a:r>
          <a:r>
            <a:rPr lang="tr-TR" dirty="0"/>
            <a:t> </a:t>
          </a:r>
          <a:r>
            <a:rPr lang="tr-TR" dirty="0" err="1"/>
            <a:t>vital</a:t>
          </a:r>
          <a:r>
            <a:rPr lang="tr-TR" dirty="0"/>
            <a:t> </a:t>
          </a:r>
          <a:r>
            <a:rPr lang="tr-TR" dirty="0" err="1"/>
            <a:t>organs</a:t>
          </a:r>
          <a:r>
            <a:rPr lang="tr-TR" dirty="0"/>
            <a:t> </a:t>
          </a:r>
          <a:r>
            <a:rPr lang="tr-TR" dirty="0" err="1"/>
            <a:t>including</a:t>
          </a:r>
          <a:r>
            <a:rPr lang="tr-TR" dirty="0"/>
            <a:t> </a:t>
          </a:r>
          <a:r>
            <a:rPr lang="tr-TR" dirty="0" err="1"/>
            <a:t>the</a:t>
          </a:r>
          <a:r>
            <a:rPr lang="tr-TR" dirty="0"/>
            <a:t> </a:t>
          </a:r>
          <a:r>
            <a:rPr lang="tr-TR" dirty="0" err="1"/>
            <a:t>brain</a:t>
          </a:r>
          <a:r>
            <a:rPr lang="tr-TR" dirty="0"/>
            <a:t> </a:t>
          </a:r>
          <a:r>
            <a:rPr lang="tr-TR" dirty="0" err="1"/>
            <a:t>and</a:t>
          </a:r>
          <a:r>
            <a:rPr lang="tr-TR" dirty="0"/>
            <a:t> </a:t>
          </a:r>
          <a:r>
            <a:rPr lang="tr-TR" dirty="0" err="1"/>
            <a:t>myocardium</a:t>
          </a:r>
          <a:r>
            <a:rPr lang="tr-TR" dirty="0"/>
            <a:t> </a:t>
          </a:r>
          <a:r>
            <a:rPr lang="tr-TR" dirty="0" err="1"/>
            <a:t>begins</a:t>
          </a:r>
          <a:r>
            <a:rPr lang="tr-TR" dirty="0"/>
            <a:t> </a:t>
          </a:r>
          <a:r>
            <a:rPr lang="tr-TR" dirty="0" err="1"/>
            <a:t>to</a:t>
          </a:r>
          <a:r>
            <a:rPr lang="tr-TR" dirty="0"/>
            <a:t> </a:t>
          </a:r>
          <a:r>
            <a:rPr lang="tr-TR" dirty="0" err="1"/>
            <a:t>develop</a:t>
          </a:r>
          <a:r>
            <a:rPr lang="tr-TR" dirty="0"/>
            <a:t>. </a:t>
          </a:r>
          <a:endParaRPr lang="en-US" dirty="0"/>
        </a:p>
      </dgm:t>
    </dgm:pt>
    <dgm:pt modelId="{0F8E6F77-9911-422C-A640-142FF896FEFE}" type="parTrans" cxnId="{F426D521-B66A-4FB4-A116-EA81D32B8A5D}">
      <dgm:prSet/>
      <dgm:spPr/>
      <dgm:t>
        <a:bodyPr/>
        <a:lstStyle/>
        <a:p>
          <a:endParaRPr lang="en-US"/>
        </a:p>
      </dgm:t>
    </dgm:pt>
    <dgm:pt modelId="{453738AD-BB12-4AA6-B661-2C8E9CBF7210}" type="sibTrans" cxnId="{F426D521-B66A-4FB4-A116-EA81D32B8A5D}">
      <dgm:prSet/>
      <dgm:spPr/>
      <dgm:t>
        <a:bodyPr/>
        <a:lstStyle/>
        <a:p>
          <a:endParaRPr lang="en-US"/>
        </a:p>
      </dgm:t>
    </dgm:pt>
    <dgm:pt modelId="{0326BCFA-B5BF-4F71-8E00-082E9673F853}">
      <dgm:prSet/>
      <dgm:spPr/>
      <dgm:t>
        <a:bodyPr/>
        <a:lstStyle/>
        <a:p>
          <a:r>
            <a:rPr lang="tr-TR" dirty="0"/>
            <a:t>Blood </a:t>
          </a:r>
          <a:r>
            <a:rPr lang="tr-TR" dirty="0" err="1"/>
            <a:t>pressure</a:t>
          </a:r>
          <a:r>
            <a:rPr lang="tr-TR" dirty="0"/>
            <a:t> </a:t>
          </a:r>
          <a:r>
            <a:rPr lang="tr-TR" dirty="0" err="1"/>
            <a:t>may</a:t>
          </a:r>
          <a:r>
            <a:rPr lang="tr-TR" dirty="0"/>
            <a:t> be </a:t>
          </a:r>
          <a:r>
            <a:rPr lang="tr-TR" dirty="0" err="1"/>
            <a:t>maintained</a:t>
          </a:r>
          <a:r>
            <a:rPr lang="tr-TR" dirty="0"/>
            <a:t>, but </a:t>
          </a:r>
          <a:r>
            <a:rPr lang="tr-TR" dirty="0" err="1"/>
            <a:t>clinical</a:t>
          </a:r>
          <a:r>
            <a:rPr lang="tr-TR" dirty="0"/>
            <a:t> </a:t>
          </a:r>
          <a:r>
            <a:rPr lang="tr-TR" dirty="0" err="1"/>
            <a:t>signs</a:t>
          </a:r>
          <a:r>
            <a:rPr lang="tr-TR" dirty="0"/>
            <a:t> </a:t>
          </a:r>
          <a:r>
            <a:rPr lang="tr-TR" dirty="0" err="1"/>
            <a:t>including</a:t>
          </a:r>
          <a:r>
            <a:rPr lang="tr-TR" dirty="0"/>
            <a:t> </a:t>
          </a:r>
          <a:r>
            <a:rPr lang="tr-TR" dirty="0" err="1"/>
            <a:t>resting</a:t>
          </a:r>
          <a:r>
            <a:rPr lang="tr-TR" dirty="0"/>
            <a:t> </a:t>
          </a:r>
          <a:r>
            <a:rPr lang="tr-TR" dirty="0" err="1"/>
            <a:t>tachycardia</a:t>
          </a:r>
          <a:r>
            <a:rPr lang="tr-TR" dirty="0"/>
            <a:t>, </a:t>
          </a:r>
          <a:r>
            <a:rPr lang="tr-TR" dirty="0" err="1"/>
            <a:t>tachypnea</a:t>
          </a:r>
          <a:r>
            <a:rPr lang="tr-TR" dirty="0"/>
            <a:t>, </a:t>
          </a:r>
          <a:r>
            <a:rPr lang="tr-TR" dirty="0" err="1"/>
            <a:t>poor</a:t>
          </a:r>
          <a:r>
            <a:rPr lang="tr-TR" dirty="0"/>
            <a:t> </a:t>
          </a:r>
          <a:r>
            <a:rPr lang="tr-TR" dirty="0" err="1"/>
            <a:t>peripheral</a:t>
          </a:r>
          <a:r>
            <a:rPr lang="tr-TR" dirty="0"/>
            <a:t> </a:t>
          </a:r>
          <a:r>
            <a:rPr lang="tr-TR" dirty="0" err="1"/>
            <a:t>pulses</a:t>
          </a:r>
          <a:r>
            <a:rPr lang="tr-TR" dirty="0"/>
            <a:t>, </a:t>
          </a:r>
          <a:r>
            <a:rPr lang="tr-TR" dirty="0" err="1"/>
            <a:t>and</a:t>
          </a:r>
          <a:r>
            <a:rPr lang="tr-TR" dirty="0"/>
            <a:t> </a:t>
          </a:r>
          <a:r>
            <a:rPr lang="tr-TR" dirty="0" err="1"/>
            <a:t>cool</a:t>
          </a:r>
          <a:r>
            <a:rPr lang="tr-TR" dirty="0"/>
            <a:t> </a:t>
          </a:r>
          <a:r>
            <a:rPr lang="tr-TR" dirty="0" err="1"/>
            <a:t>extremities</a:t>
          </a:r>
          <a:r>
            <a:rPr lang="tr-TR" dirty="0"/>
            <a:t> </a:t>
          </a:r>
          <a:r>
            <a:rPr lang="tr-TR" dirty="0" err="1"/>
            <a:t>are</a:t>
          </a:r>
          <a:r>
            <a:rPr lang="tr-TR" dirty="0"/>
            <a:t> </a:t>
          </a:r>
          <a:r>
            <a:rPr lang="tr-TR" dirty="0" err="1"/>
            <a:t>present</a:t>
          </a:r>
          <a:r>
            <a:rPr lang="tr-TR" dirty="0"/>
            <a:t>. </a:t>
          </a:r>
          <a:endParaRPr lang="en-US" dirty="0"/>
        </a:p>
      </dgm:t>
    </dgm:pt>
    <dgm:pt modelId="{8F2CF942-9517-4F4E-BD39-29A37135C830}" type="parTrans" cxnId="{B8837E5F-B266-416F-8F18-CB6C54D8519A}">
      <dgm:prSet/>
      <dgm:spPr/>
      <dgm:t>
        <a:bodyPr/>
        <a:lstStyle/>
        <a:p>
          <a:endParaRPr lang="en-US"/>
        </a:p>
      </dgm:t>
    </dgm:pt>
    <dgm:pt modelId="{BF5EDFFA-6D90-4E27-B84B-E3B937FAF158}" type="sibTrans" cxnId="{B8837E5F-B266-416F-8F18-CB6C54D8519A}">
      <dgm:prSet/>
      <dgm:spPr/>
      <dgm:t>
        <a:bodyPr/>
        <a:lstStyle/>
        <a:p>
          <a:endParaRPr lang="en-US"/>
        </a:p>
      </dgm:t>
    </dgm:pt>
    <dgm:pt modelId="{93B28155-E858-4A6F-A04B-860A9C07026F}">
      <dgm:prSet/>
      <dgm:spPr/>
      <dgm:t>
        <a:bodyPr/>
        <a:lstStyle/>
        <a:p>
          <a:r>
            <a:rPr lang="tr-TR"/>
            <a:t>Mild anxiety may be apparent as well as sweating from increased sympathetic activity. </a:t>
          </a:r>
          <a:endParaRPr lang="en-US"/>
        </a:p>
      </dgm:t>
    </dgm:pt>
    <dgm:pt modelId="{2BB52273-39C8-4633-A3D5-F9496CA30776}" type="parTrans" cxnId="{9356E3D0-94D5-4356-97E6-13CE35AC473C}">
      <dgm:prSet/>
      <dgm:spPr/>
      <dgm:t>
        <a:bodyPr/>
        <a:lstStyle/>
        <a:p>
          <a:endParaRPr lang="en-US"/>
        </a:p>
      </dgm:t>
    </dgm:pt>
    <dgm:pt modelId="{AC17DACE-F506-44BC-B5EB-FAE269020B55}" type="sibTrans" cxnId="{9356E3D0-94D5-4356-97E6-13CE35AC473C}">
      <dgm:prSet/>
      <dgm:spPr/>
      <dgm:t>
        <a:bodyPr/>
        <a:lstStyle/>
        <a:p>
          <a:endParaRPr lang="en-US"/>
        </a:p>
      </dgm:t>
    </dgm:pt>
    <dgm:pt modelId="{93DDD063-44A9-45D0-B535-83C2404FB8FB}">
      <dgm:prSet/>
      <dgm:spPr/>
      <dgm:t>
        <a:bodyPr/>
        <a:lstStyle/>
        <a:p>
          <a:r>
            <a:rPr lang="tr-TR"/>
            <a:t>Urine output and central venous filling pressure will drop. </a:t>
          </a:r>
          <a:endParaRPr lang="en-US"/>
        </a:p>
      </dgm:t>
    </dgm:pt>
    <dgm:pt modelId="{BC0B2561-4BF0-4D3E-B274-2C04345D0DAF}" type="parTrans" cxnId="{1679165C-D30C-4CF2-8060-510A814964A9}">
      <dgm:prSet/>
      <dgm:spPr/>
      <dgm:t>
        <a:bodyPr/>
        <a:lstStyle/>
        <a:p>
          <a:endParaRPr lang="en-US"/>
        </a:p>
      </dgm:t>
    </dgm:pt>
    <dgm:pt modelId="{F125396C-9AD8-4B3B-BCFF-743ED571D9C4}" type="sibTrans" cxnId="{1679165C-D30C-4CF2-8060-510A814964A9}">
      <dgm:prSet/>
      <dgm:spPr/>
      <dgm:t>
        <a:bodyPr/>
        <a:lstStyle/>
        <a:p>
          <a:endParaRPr lang="en-US"/>
        </a:p>
      </dgm:t>
    </dgm:pt>
    <dgm:pt modelId="{2CDC99A3-8E52-8E46-A433-2097231F8CA2}" type="pres">
      <dgm:prSet presAssocID="{25BC9E33-782D-4E6E-98A6-84764DBBE30B}" presName="outerComposite" presStyleCnt="0">
        <dgm:presLayoutVars>
          <dgm:chMax val="5"/>
          <dgm:dir/>
          <dgm:resizeHandles val="exact"/>
        </dgm:presLayoutVars>
      </dgm:prSet>
      <dgm:spPr/>
    </dgm:pt>
    <dgm:pt modelId="{066482F8-C9DF-D84C-B68A-D308B69CCD31}" type="pres">
      <dgm:prSet presAssocID="{25BC9E33-782D-4E6E-98A6-84764DBBE30B}" presName="dummyMaxCanvas" presStyleCnt="0">
        <dgm:presLayoutVars/>
      </dgm:prSet>
      <dgm:spPr/>
    </dgm:pt>
    <dgm:pt modelId="{12B1E1B6-2878-1D49-9BAD-975466BA427A}" type="pres">
      <dgm:prSet presAssocID="{25BC9E33-782D-4E6E-98A6-84764DBBE30B}" presName="FourNodes_1" presStyleLbl="node1" presStyleIdx="0" presStyleCnt="4">
        <dgm:presLayoutVars>
          <dgm:bulletEnabled val="1"/>
        </dgm:presLayoutVars>
      </dgm:prSet>
      <dgm:spPr/>
    </dgm:pt>
    <dgm:pt modelId="{FB2670F3-15D7-994E-9018-6D829B9237D7}" type="pres">
      <dgm:prSet presAssocID="{25BC9E33-782D-4E6E-98A6-84764DBBE30B}" presName="FourNodes_2" presStyleLbl="node1" presStyleIdx="1" presStyleCnt="4">
        <dgm:presLayoutVars>
          <dgm:bulletEnabled val="1"/>
        </dgm:presLayoutVars>
      </dgm:prSet>
      <dgm:spPr/>
    </dgm:pt>
    <dgm:pt modelId="{BAF2F297-FE2E-3B4D-A1A4-E1A7889FB7E1}" type="pres">
      <dgm:prSet presAssocID="{25BC9E33-782D-4E6E-98A6-84764DBBE30B}" presName="FourNodes_3" presStyleLbl="node1" presStyleIdx="2" presStyleCnt="4">
        <dgm:presLayoutVars>
          <dgm:bulletEnabled val="1"/>
        </dgm:presLayoutVars>
      </dgm:prSet>
      <dgm:spPr/>
    </dgm:pt>
    <dgm:pt modelId="{75EB653C-0EE6-5F45-B781-0B8B10886393}" type="pres">
      <dgm:prSet presAssocID="{25BC9E33-782D-4E6E-98A6-84764DBBE30B}" presName="FourNodes_4" presStyleLbl="node1" presStyleIdx="3" presStyleCnt="4">
        <dgm:presLayoutVars>
          <dgm:bulletEnabled val="1"/>
        </dgm:presLayoutVars>
      </dgm:prSet>
      <dgm:spPr/>
    </dgm:pt>
    <dgm:pt modelId="{C481A514-70A2-C44A-8261-AB2EEFD96B5A}" type="pres">
      <dgm:prSet presAssocID="{25BC9E33-782D-4E6E-98A6-84764DBBE30B}" presName="FourConn_1-2" presStyleLbl="fgAccFollowNode1" presStyleIdx="0" presStyleCnt="3">
        <dgm:presLayoutVars>
          <dgm:bulletEnabled val="1"/>
        </dgm:presLayoutVars>
      </dgm:prSet>
      <dgm:spPr/>
    </dgm:pt>
    <dgm:pt modelId="{7A136B2E-6CE3-004B-BCE7-337ED23A6CA8}" type="pres">
      <dgm:prSet presAssocID="{25BC9E33-782D-4E6E-98A6-84764DBBE30B}" presName="FourConn_2-3" presStyleLbl="fgAccFollowNode1" presStyleIdx="1" presStyleCnt="3">
        <dgm:presLayoutVars>
          <dgm:bulletEnabled val="1"/>
        </dgm:presLayoutVars>
      </dgm:prSet>
      <dgm:spPr/>
    </dgm:pt>
    <dgm:pt modelId="{4071561A-3FE6-6144-9AB5-34EC81343AF8}" type="pres">
      <dgm:prSet presAssocID="{25BC9E33-782D-4E6E-98A6-84764DBBE30B}" presName="FourConn_3-4" presStyleLbl="fgAccFollowNode1" presStyleIdx="2" presStyleCnt="3">
        <dgm:presLayoutVars>
          <dgm:bulletEnabled val="1"/>
        </dgm:presLayoutVars>
      </dgm:prSet>
      <dgm:spPr/>
    </dgm:pt>
    <dgm:pt modelId="{0D0E19A2-DB45-DE45-8A61-9A18A9DFEA32}" type="pres">
      <dgm:prSet presAssocID="{25BC9E33-782D-4E6E-98A6-84764DBBE30B}" presName="FourNodes_1_text" presStyleLbl="node1" presStyleIdx="3" presStyleCnt="4">
        <dgm:presLayoutVars>
          <dgm:bulletEnabled val="1"/>
        </dgm:presLayoutVars>
      </dgm:prSet>
      <dgm:spPr/>
    </dgm:pt>
    <dgm:pt modelId="{896E0A7F-8A52-AC46-8F78-DF2BDA5E750D}" type="pres">
      <dgm:prSet presAssocID="{25BC9E33-782D-4E6E-98A6-84764DBBE30B}" presName="FourNodes_2_text" presStyleLbl="node1" presStyleIdx="3" presStyleCnt="4">
        <dgm:presLayoutVars>
          <dgm:bulletEnabled val="1"/>
        </dgm:presLayoutVars>
      </dgm:prSet>
      <dgm:spPr/>
    </dgm:pt>
    <dgm:pt modelId="{4DA19C24-044C-7B42-9934-68BA355C8CF0}" type="pres">
      <dgm:prSet presAssocID="{25BC9E33-782D-4E6E-98A6-84764DBBE30B}" presName="FourNodes_3_text" presStyleLbl="node1" presStyleIdx="3" presStyleCnt="4">
        <dgm:presLayoutVars>
          <dgm:bulletEnabled val="1"/>
        </dgm:presLayoutVars>
      </dgm:prSet>
      <dgm:spPr/>
    </dgm:pt>
    <dgm:pt modelId="{FA1D0BDE-BE57-2142-91DC-EC0D3D2248C6}" type="pres">
      <dgm:prSet presAssocID="{25BC9E33-782D-4E6E-98A6-84764DBBE30B}" presName="FourNodes_4_text" presStyleLbl="node1" presStyleIdx="3" presStyleCnt="4">
        <dgm:presLayoutVars>
          <dgm:bulletEnabled val="1"/>
        </dgm:presLayoutVars>
      </dgm:prSet>
      <dgm:spPr/>
    </dgm:pt>
  </dgm:ptLst>
  <dgm:cxnLst>
    <dgm:cxn modelId="{9E7CE20A-C6AB-DE43-89BE-62185BE0BD32}" type="presOf" srcId="{93DDD063-44A9-45D0-B535-83C2404FB8FB}" destId="{FA1D0BDE-BE57-2142-91DC-EC0D3D2248C6}" srcOrd="1" destOrd="0" presId="urn:microsoft.com/office/officeart/2005/8/layout/vProcess5"/>
    <dgm:cxn modelId="{F426D521-B66A-4FB4-A116-EA81D32B8A5D}" srcId="{25BC9E33-782D-4E6E-98A6-84764DBBE30B}" destId="{DAD340CA-87AD-4180-AC6D-B7C64F954C00}" srcOrd="0" destOrd="0" parTransId="{0F8E6F77-9911-422C-A640-142FF896FEFE}" sibTransId="{453738AD-BB12-4AA6-B661-2C8E9CBF7210}"/>
    <dgm:cxn modelId="{F441C630-EB6A-1745-9543-BC3C81AEE70E}" type="presOf" srcId="{453738AD-BB12-4AA6-B661-2C8E9CBF7210}" destId="{C481A514-70A2-C44A-8261-AB2EEFD96B5A}" srcOrd="0" destOrd="0" presId="urn:microsoft.com/office/officeart/2005/8/layout/vProcess5"/>
    <dgm:cxn modelId="{6645C438-4BE5-6E4D-8975-A003A2A17E65}" type="presOf" srcId="{0326BCFA-B5BF-4F71-8E00-082E9673F853}" destId="{FB2670F3-15D7-994E-9018-6D829B9237D7}" srcOrd="0" destOrd="0" presId="urn:microsoft.com/office/officeart/2005/8/layout/vProcess5"/>
    <dgm:cxn modelId="{409E6D49-DEA6-2941-9A2E-092A491AD97F}" type="presOf" srcId="{93DDD063-44A9-45D0-B535-83C2404FB8FB}" destId="{75EB653C-0EE6-5F45-B781-0B8B10886393}" srcOrd="0" destOrd="0" presId="urn:microsoft.com/office/officeart/2005/8/layout/vProcess5"/>
    <dgm:cxn modelId="{BB267E57-D38D-C84A-A441-83CB70EE18A2}" type="presOf" srcId="{93B28155-E858-4A6F-A04B-860A9C07026F}" destId="{4DA19C24-044C-7B42-9934-68BA355C8CF0}" srcOrd="1" destOrd="0" presId="urn:microsoft.com/office/officeart/2005/8/layout/vProcess5"/>
    <dgm:cxn modelId="{1679165C-D30C-4CF2-8060-510A814964A9}" srcId="{25BC9E33-782D-4E6E-98A6-84764DBBE30B}" destId="{93DDD063-44A9-45D0-B535-83C2404FB8FB}" srcOrd="3" destOrd="0" parTransId="{BC0B2561-4BF0-4D3E-B274-2C04345D0DAF}" sibTransId="{F125396C-9AD8-4B3B-BCFF-743ED571D9C4}"/>
    <dgm:cxn modelId="{B8837E5F-B266-416F-8F18-CB6C54D8519A}" srcId="{25BC9E33-782D-4E6E-98A6-84764DBBE30B}" destId="{0326BCFA-B5BF-4F71-8E00-082E9673F853}" srcOrd="1" destOrd="0" parTransId="{8F2CF942-9517-4F4E-BD39-29A37135C830}" sibTransId="{BF5EDFFA-6D90-4E27-B84B-E3B937FAF158}"/>
    <dgm:cxn modelId="{41CA2275-04FE-B543-9878-DD8260BCD131}" type="presOf" srcId="{DAD340CA-87AD-4180-AC6D-B7C64F954C00}" destId="{0D0E19A2-DB45-DE45-8A61-9A18A9DFEA32}" srcOrd="1" destOrd="0" presId="urn:microsoft.com/office/officeart/2005/8/layout/vProcess5"/>
    <dgm:cxn modelId="{09ACF475-853A-FF4E-981D-62980B7B0807}" type="presOf" srcId="{DAD340CA-87AD-4180-AC6D-B7C64F954C00}" destId="{12B1E1B6-2878-1D49-9BAD-975466BA427A}" srcOrd="0" destOrd="0" presId="urn:microsoft.com/office/officeart/2005/8/layout/vProcess5"/>
    <dgm:cxn modelId="{DA9E8B82-4291-B340-8A0C-2A0C6BCED210}" type="presOf" srcId="{93B28155-E858-4A6F-A04B-860A9C07026F}" destId="{BAF2F297-FE2E-3B4D-A1A4-E1A7889FB7E1}" srcOrd="0" destOrd="0" presId="urn:microsoft.com/office/officeart/2005/8/layout/vProcess5"/>
    <dgm:cxn modelId="{78F02787-0F45-8947-BCDC-B481E217B597}" type="presOf" srcId="{AC17DACE-F506-44BC-B5EB-FAE269020B55}" destId="{4071561A-3FE6-6144-9AB5-34EC81343AF8}" srcOrd="0" destOrd="0" presId="urn:microsoft.com/office/officeart/2005/8/layout/vProcess5"/>
    <dgm:cxn modelId="{AA52C48C-DB80-EA4A-8528-8063D6430B69}" type="presOf" srcId="{0326BCFA-B5BF-4F71-8E00-082E9673F853}" destId="{896E0A7F-8A52-AC46-8F78-DF2BDA5E750D}" srcOrd="1" destOrd="0" presId="urn:microsoft.com/office/officeart/2005/8/layout/vProcess5"/>
    <dgm:cxn modelId="{D566F0B4-5F6E-C349-88D3-EDA9D0054800}" type="presOf" srcId="{25BC9E33-782D-4E6E-98A6-84764DBBE30B}" destId="{2CDC99A3-8E52-8E46-A433-2097231F8CA2}" srcOrd="0" destOrd="0" presId="urn:microsoft.com/office/officeart/2005/8/layout/vProcess5"/>
    <dgm:cxn modelId="{9356E3D0-94D5-4356-97E6-13CE35AC473C}" srcId="{25BC9E33-782D-4E6E-98A6-84764DBBE30B}" destId="{93B28155-E858-4A6F-A04B-860A9C07026F}" srcOrd="2" destOrd="0" parTransId="{2BB52273-39C8-4633-A3D5-F9496CA30776}" sibTransId="{AC17DACE-F506-44BC-B5EB-FAE269020B55}"/>
    <dgm:cxn modelId="{83EEADF4-7EB8-1C40-9318-BBC82E42CB94}" type="presOf" srcId="{BF5EDFFA-6D90-4E27-B84B-E3B937FAF158}" destId="{7A136B2E-6CE3-004B-BCE7-337ED23A6CA8}" srcOrd="0" destOrd="0" presId="urn:microsoft.com/office/officeart/2005/8/layout/vProcess5"/>
    <dgm:cxn modelId="{F30D56FB-A9D2-CB4B-94FF-05ED9E7DCE63}" type="presParOf" srcId="{2CDC99A3-8E52-8E46-A433-2097231F8CA2}" destId="{066482F8-C9DF-D84C-B68A-D308B69CCD31}" srcOrd="0" destOrd="0" presId="urn:microsoft.com/office/officeart/2005/8/layout/vProcess5"/>
    <dgm:cxn modelId="{F43B1EFE-A45A-3046-912E-87E32AD95E55}" type="presParOf" srcId="{2CDC99A3-8E52-8E46-A433-2097231F8CA2}" destId="{12B1E1B6-2878-1D49-9BAD-975466BA427A}" srcOrd="1" destOrd="0" presId="urn:microsoft.com/office/officeart/2005/8/layout/vProcess5"/>
    <dgm:cxn modelId="{402733AE-C2AD-8D45-B789-22F2D18A7B78}" type="presParOf" srcId="{2CDC99A3-8E52-8E46-A433-2097231F8CA2}" destId="{FB2670F3-15D7-994E-9018-6D829B9237D7}" srcOrd="2" destOrd="0" presId="urn:microsoft.com/office/officeart/2005/8/layout/vProcess5"/>
    <dgm:cxn modelId="{B6858441-B8AC-8741-B4C4-1D995C5C6408}" type="presParOf" srcId="{2CDC99A3-8E52-8E46-A433-2097231F8CA2}" destId="{BAF2F297-FE2E-3B4D-A1A4-E1A7889FB7E1}" srcOrd="3" destOrd="0" presId="urn:microsoft.com/office/officeart/2005/8/layout/vProcess5"/>
    <dgm:cxn modelId="{FD0EFBC3-C622-A242-88BF-A1F495A76A4B}" type="presParOf" srcId="{2CDC99A3-8E52-8E46-A433-2097231F8CA2}" destId="{75EB653C-0EE6-5F45-B781-0B8B10886393}" srcOrd="4" destOrd="0" presId="urn:microsoft.com/office/officeart/2005/8/layout/vProcess5"/>
    <dgm:cxn modelId="{78749FC1-6A58-564D-9C6B-48A09C854E23}" type="presParOf" srcId="{2CDC99A3-8E52-8E46-A433-2097231F8CA2}" destId="{C481A514-70A2-C44A-8261-AB2EEFD96B5A}" srcOrd="5" destOrd="0" presId="urn:microsoft.com/office/officeart/2005/8/layout/vProcess5"/>
    <dgm:cxn modelId="{4139EBC3-A25A-7048-90ED-EBE34333D433}" type="presParOf" srcId="{2CDC99A3-8E52-8E46-A433-2097231F8CA2}" destId="{7A136B2E-6CE3-004B-BCE7-337ED23A6CA8}" srcOrd="6" destOrd="0" presId="urn:microsoft.com/office/officeart/2005/8/layout/vProcess5"/>
    <dgm:cxn modelId="{822ACCD8-BB5A-DD40-A019-25096C13DA8A}" type="presParOf" srcId="{2CDC99A3-8E52-8E46-A433-2097231F8CA2}" destId="{4071561A-3FE6-6144-9AB5-34EC81343AF8}" srcOrd="7" destOrd="0" presId="urn:microsoft.com/office/officeart/2005/8/layout/vProcess5"/>
    <dgm:cxn modelId="{FC1FB509-F3B0-C94A-A9E6-FE9C28E0F772}" type="presParOf" srcId="{2CDC99A3-8E52-8E46-A433-2097231F8CA2}" destId="{0D0E19A2-DB45-DE45-8A61-9A18A9DFEA32}" srcOrd="8" destOrd="0" presId="urn:microsoft.com/office/officeart/2005/8/layout/vProcess5"/>
    <dgm:cxn modelId="{339B51E5-2211-AE46-ABDD-413361FF658E}" type="presParOf" srcId="{2CDC99A3-8E52-8E46-A433-2097231F8CA2}" destId="{896E0A7F-8A52-AC46-8F78-DF2BDA5E750D}" srcOrd="9" destOrd="0" presId="urn:microsoft.com/office/officeart/2005/8/layout/vProcess5"/>
    <dgm:cxn modelId="{A42C699A-A11A-5940-8E03-971281F64B4B}" type="presParOf" srcId="{2CDC99A3-8E52-8E46-A433-2097231F8CA2}" destId="{4DA19C24-044C-7B42-9934-68BA355C8CF0}" srcOrd="10" destOrd="0" presId="urn:microsoft.com/office/officeart/2005/8/layout/vProcess5"/>
    <dgm:cxn modelId="{8AEE6F70-9F56-8A4D-8019-B2193DD13674}" type="presParOf" srcId="{2CDC99A3-8E52-8E46-A433-2097231F8CA2}" destId="{FA1D0BDE-BE57-2142-91DC-EC0D3D2248C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DBF5D-0AA3-4A7F-9BB4-B75978AEF78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2BF7C5F3-C2CB-41A5-8BC4-5F3F36809340}">
      <dgm:prSet/>
      <dgm:spPr/>
      <dgm:t>
        <a:bodyPr/>
        <a:lstStyle/>
        <a:p>
          <a:r>
            <a:rPr lang="tr-TR"/>
            <a:t>As blood loss progresses, compensatory mechanisms are no longer capable of maintaining arterial blood pressure and perfusion to tissues. </a:t>
          </a:r>
          <a:endParaRPr lang="en-US"/>
        </a:p>
      </dgm:t>
    </dgm:pt>
    <dgm:pt modelId="{7184DE73-3628-4F5C-BA1E-218D6360C828}" type="parTrans" cxnId="{B5543CA1-FF92-4A7B-AB4B-9220C1366947}">
      <dgm:prSet/>
      <dgm:spPr/>
      <dgm:t>
        <a:bodyPr/>
        <a:lstStyle/>
        <a:p>
          <a:endParaRPr lang="en-US"/>
        </a:p>
      </dgm:t>
    </dgm:pt>
    <dgm:pt modelId="{0106853B-F244-4AB7-B9BD-8865A1D05ACF}" type="sibTrans" cxnId="{B5543CA1-FF92-4A7B-AB4B-9220C1366947}">
      <dgm:prSet/>
      <dgm:spPr/>
      <dgm:t>
        <a:bodyPr/>
        <a:lstStyle/>
        <a:p>
          <a:endParaRPr lang="en-US"/>
        </a:p>
      </dgm:t>
    </dgm:pt>
    <dgm:pt modelId="{D836F266-D71B-4D15-9D60-538EE2305BB2}">
      <dgm:prSet/>
      <dgm:spPr/>
      <dgm:t>
        <a:bodyPr/>
        <a:lstStyle/>
        <a:p>
          <a:r>
            <a:rPr lang="tr-TR"/>
            <a:t>Severe vasoconstriction further worsens the ischemia such that energy supplies are inadequate and cellular functions (including the vasoconstriction responses) begin to fail.</a:t>
          </a:r>
          <a:endParaRPr lang="en-US"/>
        </a:p>
      </dgm:t>
    </dgm:pt>
    <dgm:pt modelId="{51E5AC6D-0703-4DFA-9EC7-CDC71AB9C582}" type="parTrans" cxnId="{BAE685EC-7DE8-48EF-B6FA-B90E816A5904}">
      <dgm:prSet/>
      <dgm:spPr/>
      <dgm:t>
        <a:bodyPr/>
        <a:lstStyle/>
        <a:p>
          <a:endParaRPr lang="en-US"/>
        </a:p>
      </dgm:t>
    </dgm:pt>
    <dgm:pt modelId="{2291E328-72B7-44CD-947D-E9CDB9DD9568}" type="sibTrans" cxnId="{BAE685EC-7DE8-48EF-B6FA-B90E816A5904}">
      <dgm:prSet/>
      <dgm:spPr/>
      <dgm:t>
        <a:bodyPr/>
        <a:lstStyle/>
        <a:p>
          <a:endParaRPr lang="en-US"/>
        </a:p>
      </dgm:t>
    </dgm:pt>
    <dgm:pt modelId="{13C2E40B-9091-4A98-A421-2C4882C11021}">
      <dgm:prSet/>
      <dgm:spPr/>
      <dgm:t>
        <a:bodyPr/>
        <a:lstStyle/>
        <a:p>
          <a:r>
            <a:rPr lang="tr-TR"/>
            <a:t>In addition, accumulations of waste products of metabolism (lactate and CO2) cause progressive acidosis and further cellular dysfunction. </a:t>
          </a:r>
          <a:endParaRPr lang="en-US"/>
        </a:p>
      </dgm:t>
    </dgm:pt>
    <dgm:pt modelId="{373B9F4C-90C8-42A2-8FA6-25682C2C1CD9}" type="parTrans" cxnId="{864A9464-92FE-43DE-9818-2BEA90EC5FFD}">
      <dgm:prSet/>
      <dgm:spPr/>
      <dgm:t>
        <a:bodyPr/>
        <a:lstStyle/>
        <a:p>
          <a:endParaRPr lang="en-US"/>
        </a:p>
      </dgm:t>
    </dgm:pt>
    <dgm:pt modelId="{164D4A1D-785F-4C7D-A87F-83D093A3426B}" type="sibTrans" cxnId="{864A9464-92FE-43DE-9818-2BEA90EC5FFD}">
      <dgm:prSet/>
      <dgm:spPr/>
      <dgm:t>
        <a:bodyPr/>
        <a:lstStyle/>
        <a:p>
          <a:endParaRPr lang="en-US"/>
        </a:p>
      </dgm:t>
    </dgm:pt>
    <dgm:pt modelId="{12C1F42C-B92D-CC4E-8A86-EA5EA29DAC24}" type="pres">
      <dgm:prSet presAssocID="{8ACDBF5D-0AA3-4A7F-9BB4-B75978AEF785}" presName="outerComposite" presStyleCnt="0">
        <dgm:presLayoutVars>
          <dgm:chMax val="5"/>
          <dgm:dir/>
          <dgm:resizeHandles val="exact"/>
        </dgm:presLayoutVars>
      </dgm:prSet>
      <dgm:spPr/>
    </dgm:pt>
    <dgm:pt modelId="{D039E5A1-3B0F-8741-8715-B265AD28CDBA}" type="pres">
      <dgm:prSet presAssocID="{8ACDBF5D-0AA3-4A7F-9BB4-B75978AEF785}" presName="dummyMaxCanvas" presStyleCnt="0">
        <dgm:presLayoutVars/>
      </dgm:prSet>
      <dgm:spPr/>
    </dgm:pt>
    <dgm:pt modelId="{9894655E-21BA-DC4A-988F-B8345FC291C1}" type="pres">
      <dgm:prSet presAssocID="{8ACDBF5D-0AA3-4A7F-9BB4-B75978AEF785}" presName="ThreeNodes_1" presStyleLbl="node1" presStyleIdx="0" presStyleCnt="3">
        <dgm:presLayoutVars>
          <dgm:bulletEnabled val="1"/>
        </dgm:presLayoutVars>
      </dgm:prSet>
      <dgm:spPr/>
    </dgm:pt>
    <dgm:pt modelId="{5C50FE59-04A4-0841-9D08-3585C0BC9127}" type="pres">
      <dgm:prSet presAssocID="{8ACDBF5D-0AA3-4A7F-9BB4-B75978AEF785}" presName="ThreeNodes_2" presStyleLbl="node1" presStyleIdx="1" presStyleCnt="3">
        <dgm:presLayoutVars>
          <dgm:bulletEnabled val="1"/>
        </dgm:presLayoutVars>
      </dgm:prSet>
      <dgm:spPr/>
    </dgm:pt>
    <dgm:pt modelId="{2C1FED3C-C2BC-AD4E-9386-FDADF690A755}" type="pres">
      <dgm:prSet presAssocID="{8ACDBF5D-0AA3-4A7F-9BB4-B75978AEF785}" presName="ThreeNodes_3" presStyleLbl="node1" presStyleIdx="2" presStyleCnt="3">
        <dgm:presLayoutVars>
          <dgm:bulletEnabled val="1"/>
        </dgm:presLayoutVars>
      </dgm:prSet>
      <dgm:spPr/>
    </dgm:pt>
    <dgm:pt modelId="{1AB88362-7398-154E-9CBA-5BD34AE7EF37}" type="pres">
      <dgm:prSet presAssocID="{8ACDBF5D-0AA3-4A7F-9BB4-B75978AEF785}" presName="ThreeConn_1-2" presStyleLbl="fgAccFollowNode1" presStyleIdx="0" presStyleCnt="2">
        <dgm:presLayoutVars>
          <dgm:bulletEnabled val="1"/>
        </dgm:presLayoutVars>
      </dgm:prSet>
      <dgm:spPr/>
    </dgm:pt>
    <dgm:pt modelId="{94F6AFA6-B194-ED43-95F9-51B67DED1EBC}" type="pres">
      <dgm:prSet presAssocID="{8ACDBF5D-0AA3-4A7F-9BB4-B75978AEF785}" presName="ThreeConn_2-3" presStyleLbl="fgAccFollowNode1" presStyleIdx="1" presStyleCnt="2">
        <dgm:presLayoutVars>
          <dgm:bulletEnabled val="1"/>
        </dgm:presLayoutVars>
      </dgm:prSet>
      <dgm:spPr/>
    </dgm:pt>
    <dgm:pt modelId="{43FFA640-76C6-064D-A976-9BB34C26861D}" type="pres">
      <dgm:prSet presAssocID="{8ACDBF5D-0AA3-4A7F-9BB4-B75978AEF785}" presName="ThreeNodes_1_text" presStyleLbl="node1" presStyleIdx="2" presStyleCnt="3">
        <dgm:presLayoutVars>
          <dgm:bulletEnabled val="1"/>
        </dgm:presLayoutVars>
      </dgm:prSet>
      <dgm:spPr/>
    </dgm:pt>
    <dgm:pt modelId="{D8CABF8C-663E-9541-9902-238E4B692DE5}" type="pres">
      <dgm:prSet presAssocID="{8ACDBF5D-0AA3-4A7F-9BB4-B75978AEF785}" presName="ThreeNodes_2_text" presStyleLbl="node1" presStyleIdx="2" presStyleCnt="3">
        <dgm:presLayoutVars>
          <dgm:bulletEnabled val="1"/>
        </dgm:presLayoutVars>
      </dgm:prSet>
      <dgm:spPr/>
    </dgm:pt>
    <dgm:pt modelId="{334C61B8-874B-934C-8B68-D07A0A17C2BB}" type="pres">
      <dgm:prSet presAssocID="{8ACDBF5D-0AA3-4A7F-9BB4-B75978AEF785}" presName="ThreeNodes_3_text" presStyleLbl="node1" presStyleIdx="2" presStyleCnt="3">
        <dgm:presLayoutVars>
          <dgm:bulletEnabled val="1"/>
        </dgm:presLayoutVars>
      </dgm:prSet>
      <dgm:spPr/>
    </dgm:pt>
  </dgm:ptLst>
  <dgm:cxnLst>
    <dgm:cxn modelId="{C9346308-B55B-F448-8B0C-1F7983F36DC3}" type="presOf" srcId="{2BF7C5F3-C2CB-41A5-8BC4-5F3F36809340}" destId="{9894655E-21BA-DC4A-988F-B8345FC291C1}" srcOrd="0" destOrd="0" presId="urn:microsoft.com/office/officeart/2005/8/layout/vProcess5"/>
    <dgm:cxn modelId="{AC0F3027-074D-FB42-9604-6FBE52DF9456}" type="presOf" srcId="{8ACDBF5D-0AA3-4A7F-9BB4-B75978AEF785}" destId="{12C1F42C-B92D-CC4E-8A86-EA5EA29DAC24}" srcOrd="0" destOrd="0" presId="urn:microsoft.com/office/officeart/2005/8/layout/vProcess5"/>
    <dgm:cxn modelId="{864A9464-92FE-43DE-9818-2BEA90EC5FFD}" srcId="{8ACDBF5D-0AA3-4A7F-9BB4-B75978AEF785}" destId="{13C2E40B-9091-4A98-A421-2C4882C11021}" srcOrd="2" destOrd="0" parTransId="{373B9F4C-90C8-42A2-8FA6-25682C2C1CD9}" sibTransId="{164D4A1D-785F-4C7D-A87F-83D093A3426B}"/>
    <dgm:cxn modelId="{86BECB72-9112-9B42-B666-8933E931AA69}" type="presOf" srcId="{13C2E40B-9091-4A98-A421-2C4882C11021}" destId="{2C1FED3C-C2BC-AD4E-9386-FDADF690A755}" srcOrd="0" destOrd="0" presId="urn:microsoft.com/office/officeart/2005/8/layout/vProcess5"/>
    <dgm:cxn modelId="{ED6F9F80-226C-F041-9733-DD5782A06BBE}" type="presOf" srcId="{D836F266-D71B-4D15-9D60-538EE2305BB2}" destId="{D8CABF8C-663E-9541-9902-238E4B692DE5}" srcOrd="1" destOrd="0" presId="urn:microsoft.com/office/officeart/2005/8/layout/vProcess5"/>
    <dgm:cxn modelId="{F241878C-0051-C345-A6BC-3D74CC6A9281}" type="presOf" srcId="{D836F266-D71B-4D15-9D60-538EE2305BB2}" destId="{5C50FE59-04A4-0841-9D08-3585C0BC9127}" srcOrd="0" destOrd="0" presId="urn:microsoft.com/office/officeart/2005/8/layout/vProcess5"/>
    <dgm:cxn modelId="{B5543CA1-FF92-4A7B-AB4B-9220C1366947}" srcId="{8ACDBF5D-0AA3-4A7F-9BB4-B75978AEF785}" destId="{2BF7C5F3-C2CB-41A5-8BC4-5F3F36809340}" srcOrd="0" destOrd="0" parTransId="{7184DE73-3628-4F5C-BA1E-218D6360C828}" sibTransId="{0106853B-F244-4AB7-B9BD-8865A1D05ACF}"/>
    <dgm:cxn modelId="{E56690A2-25BB-474B-BEB2-80001278AFB9}" type="presOf" srcId="{13C2E40B-9091-4A98-A421-2C4882C11021}" destId="{334C61B8-874B-934C-8B68-D07A0A17C2BB}" srcOrd="1" destOrd="0" presId="urn:microsoft.com/office/officeart/2005/8/layout/vProcess5"/>
    <dgm:cxn modelId="{55971BB0-A281-2549-9D52-AA38034C12F7}" type="presOf" srcId="{2BF7C5F3-C2CB-41A5-8BC4-5F3F36809340}" destId="{43FFA640-76C6-064D-A976-9BB34C26861D}" srcOrd="1" destOrd="0" presId="urn:microsoft.com/office/officeart/2005/8/layout/vProcess5"/>
    <dgm:cxn modelId="{7F5767E6-03F8-7940-9D62-64C55C139927}" type="presOf" srcId="{0106853B-F244-4AB7-B9BD-8865A1D05ACF}" destId="{1AB88362-7398-154E-9CBA-5BD34AE7EF37}" srcOrd="0" destOrd="0" presId="urn:microsoft.com/office/officeart/2005/8/layout/vProcess5"/>
    <dgm:cxn modelId="{EA52FBEA-B23A-3F41-8657-FCC230A42A1F}" type="presOf" srcId="{2291E328-72B7-44CD-947D-E9CDB9DD9568}" destId="{94F6AFA6-B194-ED43-95F9-51B67DED1EBC}" srcOrd="0" destOrd="0" presId="urn:microsoft.com/office/officeart/2005/8/layout/vProcess5"/>
    <dgm:cxn modelId="{BAE685EC-7DE8-48EF-B6FA-B90E816A5904}" srcId="{8ACDBF5D-0AA3-4A7F-9BB4-B75978AEF785}" destId="{D836F266-D71B-4D15-9D60-538EE2305BB2}" srcOrd="1" destOrd="0" parTransId="{51E5AC6D-0703-4DFA-9EC7-CDC71AB9C582}" sibTransId="{2291E328-72B7-44CD-947D-E9CDB9DD9568}"/>
    <dgm:cxn modelId="{D36C11A6-2516-9443-94EF-8BB4FECD21A7}" type="presParOf" srcId="{12C1F42C-B92D-CC4E-8A86-EA5EA29DAC24}" destId="{D039E5A1-3B0F-8741-8715-B265AD28CDBA}" srcOrd="0" destOrd="0" presId="urn:microsoft.com/office/officeart/2005/8/layout/vProcess5"/>
    <dgm:cxn modelId="{D7B2D67B-EB28-2C4C-AF6A-381B1524B065}" type="presParOf" srcId="{12C1F42C-B92D-CC4E-8A86-EA5EA29DAC24}" destId="{9894655E-21BA-DC4A-988F-B8345FC291C1}" srcOrd="1" destOrd="0" presId="urn:microsoft.com/office/officeart/2005/8/layout/vProcess5"/>
    <dgm:cxn modelId="{54602A2C-F39A-7E49-983C-BF0AEB440DCE}" type="presParOf" srcId="{12C1F42C-B92D-CC4E-8A86-EA5EA29DAC24}" destId="{5C50FE59-04A4-0841-9D08-3585C0BC9127}" srcOrd="2" destOrd="0" presId="urn:microsoft.com/office/officeart/2005/8/layout/vProcess5"/>
    <dgm:cxn modelId="{B682755D-9620-6547-ACD7-334B14899BD8}" type="presParOf" srcId="{12C1F42C-B92D-CC4E-8A86-EA5EA29DAC24}" destId="{2C1FED3C-C2BC-AD4E-9386-FDADF690A755}" srcOrd="3" destOrd="0" presId="urn:microsoft.com/office/officeart/2005/8/layout/vProcess5"/>
    <dgm:cxn modelId="{C543C356-0A2A-3841-A168-0EFCF51B6448}" type="presParOf" srcId="{12C1F42C-B92D-CC4E-8A86-EA5EA29DAC24}" destId="{1AB88362-7398-154E-9CBA-5BD34AE7EF37}" srcOrd="4" destOrd="0" presId="urn:microsoft.com/office/officeart/2005/8/layout/vProcess5"/>
    <dgm:cxn modelId="{83A22133-C08A-A644-AC5E-A8A5BF319B57}" type="presParOf" srcId="{12C1F42C-B92D-CC4E-8A86-EA5EA29DAC24}" destId="{94F6AFA6-B194-ED43-95F9-51B67DED1EBC}" srcOrd="5" destOrd="0" presId="urn:microsoft.com/office/officeart/2005/8/layout/vProcess5"/>
    <dgm:cxn modelId="{AE1E5361-8C6C-064A-9CA6-596A9E3EFA77}" type="presParOf" srcId="{12C1F42C-B92D-CC4E-8A86-EA5EA29DAC24}" destId="{43FFA640-76C6-064D-A976-9BB34C26861D}" srcOrd="6" destOrd="0" presId="urn:microsoft.com/office/officeart/2005/8/layout/vProcess5"/>
    <dgm:cxn modelId="{DBBAB59A-D852-FC4C-93B7-8524BA2E1CBC}" type="presParOf" srcId="{12C1F42C-B92D-CC4E-8A86-EA5EA29DAC24}" destId="{D8CABF8C-663E-9541-9902-238E4B692DE5}" srcOrd="7" destOrd="0" presId="urn:microsoft.com/office/officeart/2005/8/layout/vProcess5"/>
    <dgm:cxn modelId="{C65F6C05-C716-4E45-AE17-AC160CEF9740}" type="presParOf" srcId="{12C1F42C-B92D-CC4E-8A86-EA5EA29DAC24}" destId="{334C61B8-874B-934C-8B68-D07A0A17C2B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6575C9-6915-4CF0-BD2A-C88ECEA5DE3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C1A280F-66D3-4B72-B74D-4C156037B5A3}">
      <dgm:prSet/>
      <dgm:spPr/>
      <dgm:t>
        <a:bodyPr/>
        <a:lstStyle/>
        <a:p>
          <a:r>
            <a:rPr lang="tr-TR"/>
            <a:t>At the cellular level the combination of decreased oxygen delivery and increased accumulation of waste products results in loss of critical energy-dependent functions, including enzymatic activities, membrane pumps, and mitochondrial activity, leading to cell swelling and release of intracellular calcium stores. </a:t>
          </a:r>
          <a:endParaRPr lang="en-US"/>
        </a:p>
      </dgm:t>
    </dgm:pt>
    <dgm:pt modelId="{D6CC95E6-F8EC-477F-84F2-1D3C057578D7}" type="parTrans" cxnId="{5D12CDF9-BF06-4C40-B770-284D6BFAC068}">
      <dgm:prSet/>
      <dgm:spPr/>
      <dgm:t>
        <a:bodyPr/>
        <a:lstStyle/>
        <a:p>
          <a:endParaRPr lang="en-US"/>
        </a:p>
      </dgm:t>
    </dgm:pt>
    <dgm:pt modelId="{BDC6F9DD-B73B-4C4D-B813-4117837E6CEE}" type="sibTrans" cxnId="{5D12CDF9-BF06-4C40-B770-284D6BFAC068}">
      <dgm:prSet/>
      <dgm:spPr/>
      <dgm:t>
        <a:bodyPr/>
        <a:lstStyle/>
        <a:p>
          <a:endParaRPr lang="en-US"/>
        </a:p>
      </dgm:t>
    </dgm:pt>
    <dgm:pt modelId="{ACB57D8D-51CE-4C90-89AB-DE1A8CE5ED2E}">
      <dgm:prSet/>
      <dgm:spPr/>
      <dgm:t>
        <a:bodyPr/>
        <a:lstStyle/>
        <a:p>
          <a:r>
            <a:rPr lang="tr-TR"/>
            <a:t>Cytotoxic lipids, enzymes, and ROS released from damaged cells further damage cells, triggering inflammation. </a:t>
          </a:r>
          <a:endParaRPr lang="en-US"/>
        </a:p>
      </dgm:t>
    </dgm:pt>
    <dgm:pt modelId="{4A81D5D3-8B9F-44E0-857E-A4FE13222F32}" type="parTrans" cxnId="{2BEB130E-9A4D-4253-9E11-5E39564F361C}">
      <dgm:prSet/>
      <dgm:spPr/>
      <dgm:t>
        <a:bodyPr/>
        <a:lstStyle/>
        <a:p>
          <a:endParaRPr lang="en-US"/>
        </a:p>
      </dgm:t>
    </dgm:pt>
    <dgm:pt modelId="{5119C213-59B8-4C9A-A53B-E1BBE4BF8B22}" type="sibTrans" cxnId="{2BEB130E-9A4D-4253-9E11-5E39564F361C}">
      <dgm:prSet/>
      <dgm:spPr/>
      <dgm:t>
        <a:bodyPr/>
        <a:lstStyle/>
        <a:p>
          <a:endParaRPr lang="en-US"/>
        </a:p>
      </dgm:t>
    </dgm:pt>
    <dgm:pt modelId="{A10C7EFF-70C0-4E2D-BC74-75F28E2B063D}">
      <dgm:prSet/>
      <dgm:spPr/>
      <dgm:t>
        <a:bodyPr/>
        <a:lstStyle/>
        <a:p>
          <a:r>
            <a:rPr lang="tr-TR"/>
            <a:t>Inflammatory cell influx, activation of the arachidonic acid cascade, the complement cascade, and the release of enzymes and ROS cause further cellular injury. </a:t>
          </a:r>
          <a:endParaRPr lang="en-US"/>
        </a:p>
      </dgm:t>
    </dgm:pt>
    <dgm:pt modelId="{F5C0E6B9-C096-40B0-BF5C-C0D697625160}" type="parTrans" cxnId="{1F4AF3E4-B8EB-409B-B2F1-F64038B2D753}">
      <dgm:prSet/>
      <dgm:spPr/>
      <dgm:t>
        <a:bodyPr/>
        <a:lstStyle/>
        <a:p>
          <a:endParaRPr lang="en-US"/>
        </a:p>
      </dgm:t>
    </dgm:pt>
    <dgm:pt modelId="{D49D9A00-95D0-4C5E-97DE-8ACA76C757EE}" type="sibTrans" cxnId="{1F4AF3E4-B8EB-409B-B2F1-F64038B2D753}">
      <dgm:prSet/>
      <dgm:spPr/>
      <dgm:t>
        <a:bodyPr/>
        <a:lstStyle/>
        <a:p>
          <a:endParaRPr lang="en-US"/>
        </a:p>
      </dgm:t>
    </dgm:pt>
    <dgm:pt modelId="{C8C05D10-0158-8C46-B7E3-E655556B8566}" type="pres">
      <dgm:prSet presAssocID="{E26575C9-6915-4CF0-BD2A-C88ECEA5DE36}" presName="outerComposite" presStyleCnt="0">
        <dgm:presLayoutVars>
          <dgm:chMax val="5"/>
          <dgm:dir/>
          <dgm:resizeHandles val="exact"/>
        </dgm:presLayoutVars>
      </dgm:prSet>
      <dgm:spPr/>
    </dgm:pt>
    <dgm:pt modelId="{4A767C38-4B4F-8C44-A9F5-129924BC6CA8}" type="pres">
      <dgm:prSet presAssocID="{E26575C9-6915-4CF0-BD2A-C88ECEA5DE36}" presName="dummyMaxCanvas" presStyleCnt="0">
        <dgm:presLayoutVars/>
      </dgm:prSet>
      <dgm:spPr/>
    </dgm:pt>
    <dgm:pt modelId="{D7F75AD9-92FD-8643-AE0F-5228C670678D}" type="pres">
      <dgm:prSet presAssocID="{E26575C9-6915-4CF0-BD2A-C88ECEA5DE36}" presName="ThreeNodes_1" presStyleLbl="node1" presStyleIdx="0" presStyleCnt="3">
        <dgm:presLayoutVars>
          <dgm:bulletEnabled val="1"/>
        </dgm:presLayoutVars>
      </dgm:prSet>
      <dgm:spPr/>
    </dgm:pt>
    <dgm:pt modelId="{5D0AC6D9-26DD-8643-9AFA-024E1158DD07}" type="pres">
      <dgm:prSet presAssocID="{E26575C9-6915-4CF0-BD2A-C88ECEA5DE36}" presName="ThreeNodes_2" presStyleLbl="node1" presStyleIdx="1" presStyleCnt="3">
        <dgm:presLayoutVars>
          <dgm:bulletEnabled val="1"/>
        </dgm:presLayoutVars>
      </dgm:prSet>
      <dgm:spPr/>
    </dgm:pt>
    <dgm:pt modelId="{F7F46B5A-73E1-734E-8B86-62A6ADF9915C}" type="pres">
      <dgm:prSet presAssocID="{E26575C9-6915-4CF0-BD2A-C88ECEA5DE36}" presName="ThreeNodes_3" presStyleLbl="node1" presStyleIdx="2" presStyleCnt="3">
        <dgm:presLayoutVars>
          <dgm:bulletEnabled val="1"/>
        </dgm:presLayoutVars>
      </dgm:prSet>
      <dgm:spPr/>
    </dgm:pt>
    <dgm:pt modelId="{D67A0272-4196-DA48-9A2E-CDE915E15ADA}" type="pres">
      <dgm:prSet presAssocID="{E26575C9-6915-4CF0-BD2A-C88ECEA5DE36}" presName="ThreeConn_1-2" presStyleLbl="fgAccFollowNode1" presStyleIdx="0" presStyleCnt="2">
        <dgm:presLayoutVars>
          <dgm:bulletEnabled val="1"/>
        </dgm:presLayoutVars>
      </dgm:prSet>
      <dgm:spPr/>
    </dgm:pt>
    <dgm:pt modelId="{9738B0DC-17FA-474F-ACDE-0500B02E36F9}" type="pres">
      <dgm:prSet presAssocID="{E26575C9-6915-4CF0-BD2A-C88ECEA5DE36}" presName="ThreeConn_2-3" presStyleLbl="fgAccFollowNode1" presStyleIdx="1" presStyleCnt="2">
        <dgm:presLayoutVars>
          <dgm:bulletEnabled val="1"/>
        </dgm:presLayoutVars>
      </dgm:prSet>
      <dgm:spPr/>
    </dgm:pt>
    <dgm:pt modelId="{80F3571F-991B-1845-BEA1-B80DB8192054}" type="pres">
      <dgm:prSet presAssocID="{E26575C9-6915-4CF0-BD2A-C88ECEA5DE36}" presName="ThreeNodes_1_text" presStyleLbl="node1" presStyleIdx="2" presStyleCnt="3">
        <dgm:presLayoutVars>
          <dgm:bulletEnabled val="1"/>
        </dgm:presLayoutVars>
      </dgm:prSet>
      <dgm:spPr/>
    </dgm:pt>
    <dgm:pt modelId="{DEAEF146-A6AA-4D40-AF84-2AECD7E9443B}" type="pres">
      <dgm:prSet presAssocID="{E26575C9-6915-4CF0-BD2A-C88ECEA5DE36}" presName="ThreeNodes_2_text" presStyleLbl="node1" presStyleIdx="2" presStyleCnt="3">
        <dgm:presLayoutVars>
          <dgm:bulletEnabled val="1"/>
        </dgm:presLayoutVars>
      </dgm:prSet>
      <dgm:spPr/>
    </dgm:pt>
    <dgm:pt modelId="{EA12273C-0F87-CF41-A0C8-D38A16E74CEA}" type="pres">
      <dgm:prSet presAssocID="{E26575C9-6915-4CF0-BD2A-C88ECEA5DE36}" presName="ThreeNodes_3_text" presStyleLbl="node1" presStyleIdx="2" presStyleCnt="3">
        <dgm:presLayoutVars>
          <dgm:bulletEnabled val="1"/>
        </dgm:presLayoutVars>
      </dgm:prSet>
      <dgm:spPr/>
    </dgm:pt>
  </dgm:ptLst>
  <dgm:cxnLst>
    <dgm:cxn modelId="{2BEB130E-9A4D-4253-9E11-5E39564F361C}" srcId="{E26575C9-6915-4CF0-BD2A-C88ECEA5DE36}" destId="{ACB57D8D-51CE-4C90-89AB-DE1A8CE5ED2E}" srcOrd="1" destOrd="0" parTransId="{4A81D5D3-8B9F-44E0-857E-A4FE13222F32}" sibTransId="{5119C213-59B8-4C9A-A53B-E1BBE4BF8B22}"/>
    <dgm:cxn modelId="{C1E5FF5C-AAD4-064D-95C3-8E1165ED73DD}" type="presOf" srcId="{5C1A280F-66D3-4B72-B74D-4C156037B5A3}" destId="{D7F75AD9-92FD-8643-AE0F-5228C670678D}" srcOrd="0" destOrd="0" presId="urn:microsoft.com/office/officeart/2005/8/layout/vProcess5"/>
    <dgm:cxn modelId="{6D31C375-1D42-7B40-BD26-421420F2FF88}" type="presOf" srcId="{BDC6F9DD-B73B-4C4D-B813-4117837E6CEE}" destId="{D67A0272-4196-DA48-9A2E-CDE915E15ADA}" srcOrd="0" destOrd="0" presId="urn:microsoft.com/office/officeart/2005/8/layout/vProcess5"/>
    <dgm:cxn modelId="{058E1776-6D84-EE4D-B6B1-6043E0E68E20}" type="presOf" srcId="{ACB57D8D-51CE-4C90-89AB-DE1A8CE5ED2E}" destId="{5D0AC6D9-26DD-8643-9AFA-024E1158DD07}" srcOrd="0" destOrd="0" presId="urn:microsoft.com/office/officeart/2005/8/layout/vProcess5"/>
    <dgm:cxn modelId="{88954B9C-70CB-DA47-A758-D7047E1B08D9}" type="presOf" srcId="{5119C213-59B8-4C9A-A53B-E1BBE4BF8B22}" destId="{9738B0DC-17FA-474F-ACDE-0500B02E36F9}" srcOrd="0" destOrd="0" presId="urn:microsoft.com/office/officeart/2005/8/layout/vProcess5"/>
    <dgm:cxn modelId="{434BCDC3-77B1-4D48-B071-8B296739E0B2}" type="presOf" srcId="{A10C7EFF-70C0-4E2D-BC74-75F28E2B063D}" destId="{F7F46B5A-73E1-734E-8B86-62A6ADF9915C}" srcOrd="0" destOrd="0" presId="urn:microsoft.com/office/officeart/2005/8/layout/vProcess5"/>
    <dgm:cxn modelId="{5B24FDC5-C7D0-DC49-8426-0F091CCE7835}" type="presOf" srcId="{A10C7EFF-70C0-4E2D-BC74-75F28E2B063D}" destId="{EA12273C-0F87-CF41-A0C8-D38A16E74CEA}" srcOrd="1" destOrd="0" presId="urn:microsoft.com/office/officeart/2005/8/layout/vProcess5"/>
    <dgm:cxn modelId="{0AF491CB-959C-6849-B40D-C0AB019DE358}" type="presOf" srcId="{ACB57D8D-51CE-4C90-89AB-DE1A8CE5ED2E}" destId="{DEAEF146-A6AA-4D40-AF84-2AECD7E9443B}" srcOrd="1" destOrd="0" presId="urn:microsoft.com/office/officeart/2005/8/layout/vProcess5"/>
    <dgm:cxn modelId="{1F4AF3E4-B8EB-409B-B2F1-F64038B2D753}" srcId="{E26575C9-6915-4CF0-BD2A-C88ECEA5DE36}" destId="{A10C7EFF-70C0-4E2D-BC74-75F28E2B063D}" srcOrd="2" destOrd="0" parTransId="{F5C0E6B9-C096-40B0-BF5C-C0D697625160}" sibTransId="{D49D9A00-95D0-4C5E-97DE-8ACA76C757EE}"/>
    <dgm:cxn modelId="{1DE2A7F2-B601-7C40-9B72-9FD69C2BA979}" type="presOf" srcId="{E26575C9-6915-4CF0-BD2A-C88ECEA5DE36}" destId="{C8C05D10-0158-8C46-B7E3-E655556B8566}" srcOrd="0" destOrd="0" presId="urn:microsoft.com/office/officeart/2005/8/layout/vProcess5"/>
    <dgm:cxn modelId="{5D12CDF9-BF06-4C40-B770-284D6BFAC068}" srcId="{E26575C9-6915-4CF0-BD2A-C88ECEA5DE36}" destId="{5C1A280F-66D3-4B72-B74D-4C156037B5A3}" srcOrd="0" destOrd="0" parTransId="{D6CC95E6-F8EC-477F-84F2-1D3C057578D7}" sibTransId="{BDC6F9DD-B73B-4C4D-B813-4117837E6CEE}"/>
    <dgm:cxn modelId="{9D623AFE-D0D8-2E43-A4E9-DB8C007CD5A3}" type="presOf" srcId="{5C1A280F-66D3-4B72-B74D-4C156037B5A3}" destId="{80F3571F-991B-1845-BEA1-B80DB8192054}" srcOrd="1" destOrd="0" presId="urn:microsoft.com/office/officeart/2005/8/layout/vProcess5"/>
    <dgm:cxn modelId="{DD592525-CD3C-9646-9F55-75A0AA94E15A}" type="presParOf" srcId="{C8C05D10-0158-8C46-B7E3-E655556B8566}" destId="{4A767C38-4B4F-8C44-A9F5-129924BC6CA8}" srcOrd="0" destOrd="0" presId="urn:microsoft.com/office/officeart/2005/8/layout/vProcess5"/>
    <dgm:cxn modelId="{2CE1E761-4558-7942-8D80-5CF21FA295DF}" type="presParOf" srcId="{C8C05D10-0158-8C46-B7E3-E655556B8566}" destId="{D7F75AD9-92FD-8643-AE0F-5228C670678D}" srcOrd="1" destOrd="0" presId="urn:microsoft.com/office/officeart/2005/8/layout/vProcess5"/>
    <dgm:cxn modelId="{1818952F-6EBC-A447-82BD-67D0F3D67D7E}" type="presParOf" srcId="{C8C05D10-0158-8C46-B7E3-E655556B8566}" destId="{5D0AC6D9-26DD-8643-9AFA-024E1158DD07}" srcOrd="2" destOrd="0" presId="urn:microsoft.com/office/officeart/2005/8/layout/vProcess5"/>
    <dgm:cxn modelId="{5A400E97-E5BA-FA45-8B4F-2DDDCDAD76F8}" type="presParOf" srcId="{C8C05D10-0158-8C46-B7E3-E655556B8566}" destId="{F7F46B5A-73E1-734E-8B86-62A6ADF9915C}" srcOrd="3" destOrd="0" presId="urn:microsoft.com/office/officeart/2005/8/layout/vProcess5"/>
    <dgm:cxn modelId="{5220F07D-BC23-D848-9518-DF890E97026B}" type="presParOf" srcId="{C8C05D10-0158-8C46-B7E3-E655556B8566}" destId="{D67A0272-4196-DA48-9A2E-CDE915E15ADA}" srcOrd="4" destOrd="0" presId="urn:microsoft.com/office/officeart/2005/8/layout/vProcess5"/>
    <dgm:cxn modelId="{2C46A4CA-AD37-4B4D-8376-2324CA7F9488}" type="presParOf" srcId="{C8C05D10-0158-8C46-B7E3-E655556B8566}" destId="{9738B0DC-17FA-474F-ACDE-0500B02E36F9}" srcOrd="5" destOrd="0" presId="urn:microsoft.com/office/officeart/2005/8/layout/vProcess5"/>
    <dgm:cxn modelId="{DCDD30D0-487A-8E45-8D42-AFF8FBEFAE36}" type="presParOf" srcId="{C8C05D10-0158-8C46-B7E3-E655556B8566}" destId="{80F3571F-991B-1845-BEA1-B80DB8192054}" srcOrd="6" destOrd="0" presId="urn:microsoft.com/office/officeart/2005/8/layout/vProcess5"/>
    <dgm:cxn modelId="{190AD50E-0805-6843-BB3A-46C19DEE5520}" type="presParOf" srcId="{C8C05D10-0158-8C46-B7E3-E655556B8566}" destId="{DEAEF146-A6AA-4D40-AF84-2AECD7E9443B}" srcOrd="7" destOrd="0" presId="urn:microsoft.com/office/officeart/2005/8/layout/vProcess5"/>
    <dgm:cxn modelId="{62F6309B-841C-DC41-8BC6-DCC92FEA1C0A}" type="presParOf" srcId="{C8C05D10-0158-8C46-B7E3-E655556B8566}" destId="{EA12273C-0F87-CF41-A0C8-D38A16E74CE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1B0E82-D88B-4967-880C-FCC1ED37CDC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767400C-48B1-4F60-8E10-6BC628B10356}">
      <dgm:prSet/>
      <dgm:spPr/>
      <dgm:t>
        <a:bodyPr/>
        <a:lstStyle/>
        <a:p>
          <a:r>
            <a:rPr lang="tr-TR"/>
            <a:t>Mitochondrial failure, calcium release, and reperfusion, if present, further increase production (and decrease scavenging) of ROS.</a:t>
          </a:r>
          <a:endParaRPr lang="en-US"/>
        </a:p>
      </dgm:t>
    </dgm:pt>
    <dgm:pt modelId="{7072364D-6F5A-4DF7-AA51-16E93C2295C6}" type="parTrans" cxnId="{4F5DD9D1-D5A1-4300-830D-FF74BA04BF88}">
      <dgm:prSet/>
      <dgm:spPr/>
      <dgm:t>
        <a:bodyPr/>
        <a:lstStyle/>
        <a:p>
          <a:endParaRPr lang="en-US"/>
        </a:p>
      </dgm:t>
    </dgm:pt>
    <dgm:pt modelId="{9784CB5C-6C22-4302-9E70-6E951191ADED}" type="sibTrans" cxnId="{4F5DD9D1-D5A1-4300-830D-FF74BA04BF88}">
      <dgm:prSet/>
      <dgm:spPr/>
      <dgm:t>
        <a:bodyPr/>
        <a:lstStyle/>
        <a:p>
          <a:endParaRPr lang="en-US"/>
        </a:p>
      </dgm:t>
    </dgm:pt>
    <dgm:pt modelId="{48C64969-F7FA-460A-9B92-42FEB44B1AB0}">
      <dgm:prSet/>
      <dgm:spPr/>
      <dgm:t>
        <a:bodyPr/>
        <a:lstStyle/>
        <a:p>
          <a:r>
            <a:rPr lang="tr-TR"/>
            <a:t>Endothelial cell damage and exposure of subendothelial tissue factor further activate the coagulation and complement cascades. </a:t>
          </a:r>
          <a:endParaRPr lang="en-US"/>
        </a:p>
      </dgm:t>
    </dgm:pt>
    <dgm:pt modelId="{9B9F7E06-6DB2-4D60-8AC0-3F8FD8AF2EF5}" type="parTrans" cxnId="{75D67339-4326-4C67-87A0-C10769D5FA60}">
      <dgm:prSet/>
      <dgm:spPr/>
      <dgm:t>
        <a:bodyPr/>
        <a:lstStyle/>
        <a:p>
          <a:endParaRPr lang="en-US"/>
        </a:p>
      </dgm:t>
    </dgm:pt>
    <dgm:pt modelId="{532D899E-5398-4FF1-8142-10713B148FF0}" type="sibTrans" cxnId="{75D67339-4326-4C67-87A0-C10769D5FA60}">
      <dgm:prSet/>
      <dgm:spPr/>
      <dgm:t>
        <a:bodyPr/>
        <a:lstStyle/>
        <a:p>
          <a:endParaRPr lang="en-US"/>
        </a:p>
      </dgm:t>
    </dgm:pt>
    <dgm:pt modelId="{0A39B561-6FBC-4BEF-BCEA-180FD7424F5B}">
      <dgm:prSet/>
      <dgm:spPr/>
      <dgm:t>
        <a:bodyPr/>
        <a:lstStyle/>
        <a:p>
          <a:r>
            <a:rPr lang="tr-TR"/>
            <a:t>Formation of microthrombi coupled with coagulopathy impedes blood flow to the local tissues, worsening the already deteriorating situation. </a:t>
          </a:r>
          <a:endParaRPr lang="en-US"/>
        </a:p>
      </dgm:t>
    </dgm:pt>
    <dgm:pt modelId="{71F3C9E9-2571-4AF4-BA2B-D65BDEBB9285}" type="parTrans" cxnId="{8B8E24A6-5EE0-424F-850A-9A758776F86E}">
      <dgm:prSet/>
      <dgm:spPr/>
      <dgm:t>
        <a:bodyPr/>
        <a:lstStyle/>
        <a:p>
          <a:endParaRPr lang="en-US"/>
        </a:p>
      </dgm:t>
    </dgm:pt>
    <dgm:pt modelId="{0C5D1EF1-346D-49B0-92B0-10A12B2E1DA6}" type="sibTrans" cxnId="{8B8E24A6-5EE0-424F-850A-9A758776F86E}">
      <dgm:prSet/>
      <dgm:spPr/>
      <dgm:t>
        <a:bodyPr/>
        <a:lstStyle/>
        <a:p>
          <a:endParaRPr lang="en-US"/>
        </a:p>
      </dgm:t>
    </dgm:pt>
    <dgm:pt modelId="{0CCC1708-088E-4DBC-8EB2-AD69FF9A0450}">
      <dgm:prSet/>
      <dgm:spPr/>
      <dgm:t>
        <a:bodyPr/>
        <a:lstStyle/>
        <a:p>
          <a:r>
            <a:rPr lang="tr-TR"/>
            <a:t>The lack of energy supplies coupled with accumulation of toxic metabolites, microthrombi formation, and the inflammatory injury ultimately result in vascular smooth muscle failure and vasodilation. </a:t>
          </a:r>
          <a:endParaRPr lang="en-US"/>
        </a:p>
      </dgm:t>
    </dgm:pt>
    <dgm:pt modelId="{2BD482F7-1638-492E-9698-44D962DB7636}" type="parTrans" cxnId="{6A0594D0-5F88-4197-B0C9-2725FC62515C}">
      <dgm:prSet/>
      <dgm:spPr/>
      <dgm:t>
        <a:bodyPr/>
        <a:lstStyle/>
        <a:p>
          <a:endParaRPr lang="en-US"/>
        </a:p>
      </dgm:t>
    </dgm:pt>
    <dgm:pt modelId="{D60F38DD-3146-437B-B1F2-619948A9FB9C}" type="sibTrans" cxnId="{6A0594D0-5F88-4197-B0C9-2725FC62515C}">
      <dgm:prSet/>
      <dgm:spPr/>
      <dgm:t>
        <a:bodyPr/>
        <a:lstStyle/>
        <a:p>
          <a:endParaRPr lang="en-US"/>
        </a:p>
      </dgm:t>
    </dgm:pt>
    <dgm:pt modelId="{48B6322A-5766-8540-8B6C-070DCA249E32}" type="pres">
      <dgm:prSet presAssocID="{261B0E82-D88B-4967-880C-FCC1ED37CDCE}" presName="outerComposite" presStyleCnt="0">
        <dgm:presLayoutVars>
          <dgm:chMax val="5"/>
          <dgm:dir/>
          <dgm:resizeHandles val="exact"/>
        </dgm:presLayoutVars>
      </dgm:prSet>
      <dgm:spPr/>
    </dgm:pt>
    <dgm:pt modelId="{62244FD6-A680-5443-9DBD-BD98CD1EADF6}" type="pres">
      <dgm:prSet presAssocID="{261B0E82-D88B-4967-880C-FCC1ED37CDCE}" presName="dummyMaxCanvas" presStyleCnt="0">
        <dgm:presLayoutVars/>
      </dgm:prSet>
      <dgm:spPr/>
    </dgm:pt>
    <dgm:pt modelId="{DF7AEAA7-029E-C249-AA53-AB0B4C9B1041}" type="pres">
      <dgm:prSet presAssocID="{261B0E82-D88B-4967-880C-FCC1ED37CDCE}" presName="FourNodes_1" presStyleLbl="node1" presStyleIdx="0" presStyleCnt="4">
        <dgm:presLayoutVars>
          <dgm:bulletEnabled val="1"/>
        </dgm:presLayoutVars>
      </dgm:prSet>
      <dgm:spPr/>
    </dgm:pt>
    <dgm:pt modelId="{629F4CF3-A1BC-BF40-BFB6-0880915FB9C9}" type="pres">
      <dgm:prSet presAssocID="{261B0E82-D88B-4967-880C-FCC1ED37CDCE}" presName="FourNodes_2" presStyleLbl="node1" presStyleIdx="1" presStyleCnt="4">
        <dgm:presLayoutVars>
          <dgm:bulletEnabled val="1"/>
        </dgm:presLayoutVars>
      </dgm:prSet>
      <dgm:spPr/>
    </dgm:pt>
    <dgm:pt modelId="{69DD6FDF-C61B-0147-A04E-D595EDAFC850}" type="pres">
      <dgm:prSet presAssocID="{261B0E82-D88B-4967-880C-FCC1ED37CDCE}" presName="FourNodes_3" presStyleLbl="node1" presStyleIdx="2" presStyleCnt="4">
        <dgm:presLayoutVars>
          <dgm:bulletEnabled val="1"/>
        </dgm:presLayoutVars>
      </dgm:prSet>
      <dgm:spPr/>
    </dgm:pt>
    <dgm:pt modelId="{B10E806A-01B5-5F40-A0E6-668A9F0DD1ED}" type="pres">
      <dgm:prSet presAssocID="{261B0E82-D88B-4967-880C-FCC1ED37CDCE}" presName="FourNodes_4" presStyleLbl="node1" presStyleIdx="3" presStyleCnt="4">
        <dgm:presLayoutVars>
          <dgm:bulletEnabled val="1"/>
        </dgm:presLayoutVars>
      </dgm:prSet>
      <dgm:spPr/>
    </dgm:pt>
    <dgm:pt modelId="{B893CFC7-6114-CB47-9325-ED7573F15AE5}" type="pres">
      <dgm:prSet presAssocID="{261B0E82-D88B-4967-880C-FCC1ED37CDCE}" presName="FourConn_1-2" presStyleLbl="fgAccFollowNode1" presStyleIdx="0" presStyleCnt="3">
        <dgm:presLayoutVars>
          <dgm:bulletEnabled val="1"/>
        </dgm:presLayoutVars>
      </dgm:prSet>
      <dgm:spPr/>
    </dgm:pt>
    <dgm:pt modelId="{27C66D8E-A935-A649-9FBB-335D3A9A85A7}" type="pres">
      <dgm:prSet presAssocID="{261B0E82-D88B-4967-880C-FCC1ED37CDCE}" presName="FourConn_2-3" presStyleLbl="fgAccFollowNode1" presStyleIdx="1" presStyleCnt="3">
        <dgm:presLayoutVars>
          <dgm:bulletEnabled val="1"/>
        </dgm:presLayoutVars>
      </dgm:prSet>
      <dgm:spPr/>
    </dgm:pt>
    <dgm:pt modelId="{6518A8D1-F3DA-3546-83E1-D4E005CF26A6}" type="pres">
      <dgm:prSet presAssocID="{261B0E82-D88B-4967-880C-FCC1ED37CDCE}" presName="FourConn_3-4" presStyleLbl="fgAccFollowNode1" presStyleIdx="2" presStyleCnt="3">
        <dgm:presLayoutVars>
          <dgm:bulletEnabled val="1"/>
        </dgm:presLayoutVars>
      </dgm:prSet>
      <dgm:spPr/>
    </dgm:pt>
    <dgm:pt modelId="{E05CFDAB-F3BA-E245-AEA0-E12F5C505A96}" type="pres">
      <dgm:prSet presAssocID="{261B0E82-D88B-4967-880C-FCC1ED37CDCE}" presName="FourNodes_1_text" presStyleLbl="node1" presStyleIdx="3" presStyleCnt="4">
        <dgm:presLayoutVars>
          <dgm:bulletEnabled val="1"/>
        </dgm:presLayoutVars>
      </dgm:prSet>
      <dgm:spPr/>
    </dgm:pt>
    <dgm:pt modelId="{7C8B7713-F976-F640-B93E-2F8658799CCC}" type="pres">
      <dgm:prSet presAssocID="{261B0E82-D88B-4967-880C-FCC1ED37CDCE}" presName="FourNodes_2_text" presStyleLbl="node1" presStyleIdx="3" presStyleCnt="4">
        <dgm:presLayoutVars>
          <dgm:bulletEnabled val="1"/>
        </dgm:presLayoutVars>
      </dgm:prSet>
      <dgm:spPr/>
    </dgm:pt>
    <dgm:pt modelId="{C9015262-FD89-7A46-A513-804AFF4AB5EC}" type="pres">
      <dgm:prSet presAssocID="{261B0E82-D88B-4967-880C-FCC1ED37CDCE}" presName="FourNodes_3_text" presStyleLbl="node1" presStyleIdx="3" presStyleCnt="4">
        <dgm:presLayoutVars>
          <dgm:bulletEnabled val="1"/>
        </dgm:presLayoutVars>
      </dgm:prSet>
      <dgm:spPr/>
    </dgm:pt>
    <dgm:pt modelId="{ABF25DE7-D00D-B444-98C9-D78CF4DD8D7D}" type="pres">
      <dgm:prSet presAssocID="{261B0E82-D88B-4967-880C-FCC1ED37CDCE}" presName="FourNodes_4_text" presStyleLbl="node1" presStyleIdx="3" presStyleCnt="4">
        <dgm:presLayoutVars>
          <dgm:bulletEnabled val="1"/>
        </dgm:presLayoutVars>
      </dgm:prSet>
      <dgm:spPr/>
    </dgm:pt>
  </dgm:ptLst>
  <dgm:cxnLst>
    <dgm:cxn modelId="{97639F10-F0B1-AB41-91AB-0C01B4842BEB}" type="presOf" srcId="{B767400C-48B1-4F60-8E10-6BC628B10356}" destId="{E05CFDAB-F3BA-E245-AEA0-E12F5C505A96}" srcOrd="1" destOrd="0" presId="urn:microsoft.com/office/officeart/2005/8/layout/vProcess5"/>
    <dgm:cxn modelId="{FBD04938-6A94-6044-920C-C68115CDFFFB}" type="presOf" srcId="{B767400C-48B1-4F60-8E10-6BC628B10356}" destId="{DF7AEAA7-029E-C249-AA53-AB0B4C9B1041}" srcOrd="0" destOrd="0" presId="urn:microsoft.com/office/officeart/2005/8/layout/vProcess5"/>
    <dgm:cxn modelId="{75D67339-4326-4C67-87A0-C10769D5FA60}" srcId="{261B0E82-D88B-4967-880C-FCC1ED37CDCE}" destId="{48C64969-F7FA-460A-9B92-42FEB44B1AB0}" srcOrd="1" destOrd="0" parTransId="{9B9F7E06-6DB2-4D60-8AC0-3F8FD8AF2EF5}" sibTransId="{532D899E-5398-4FF1-8142-10713B148FF0}"/>
    <dgm:cxn modelId="{6BFF1C57-FA49-1A4E-B9E2-EFBAEE25D8FF}" type="presOf" srcId="{0CCC1708-088E-4DBC-8EB2-AD69FF9A0450}" destId="{ABF25DE7-D00D-B444-98C9-D78CF4DD8D7D}" srcOrd="1" destOrd="0" presId="urn:microsoft.com/office/officeart/2005/8/layout/vProcess5"/>
    <dgm:cxn modelId="{17977E61-A26E-DE40-9C0B-0FA54B590A2A}" type="presOf" srcId="{48C64969-F7FA-460A-9B92-42FEB44B1AB0}" destId="{7C8B7713-F976-F640-B93E-2F8658799CCC}" srcOrd="1" destOrd="0" presId="urn:microsoft.com/office/officeart/2005/8/layout/vProcess5"/>
    <dgm:cxn modelId="{9728676C-1E2E-1C40-A10B-5FFB7BDF9C9D}" type="presOf" srcId="{0C5D1EF1-346D-49B0-92B0-10A12B2E1DA6}" destId="{6518A8D1-F3DA-3546-83E1-D4E005CF26A6}" srcOrd="0" destOrd="0" presId="urn:microsoft.com/office/officeart/2005/8/layout/vProcess5"/>
    <dgm:cxn modelId="{45B22670-3165-1C42-B2D9-9B1121D5E88C}" type="presOf" srcId="{0CCC1708-088E-4DBC-8EB2-AD69FF9A0450}" destId="{B10E806A-01B5-5F40-A0E6-668A9F0DD1ED}" srcOrd="0" destOrd="0" presId="urn:microsoft.com/office/officeart/2005/8/layout/vProcess5"/>
    <dgm:cxn modelId="{E6C4D372-41F3-8942-8AC3-427A5E42C8E8}" type="presOf" srcId="{48C64969-F7FA-460A-9B92-42FEB44B1AB0}" destId="{629F4CF3-A1BC-BF40-BFB6-0880915FB9C9}" srcOrd="0" destOrd="0" presId="urn:microsoft.com/office/officeart/2005/8/layout/vProcess5"/>
    <dgm:cxn modelId="{F16DBB75-220F-0443-9583-70580298131D}" type="presOf" srcId="{261B0E82-D88B-4967-880C-FCC1ED37CDCE}" destId="{48B6322A-5766-8540-8B6C-070DCA249E32}" srcOrd="0" destOrd="0" presId="urn:microsoft.com/office/officeart/2005/8/layout/vProcess5"/>
    <dgm:cxn modelId="{F726607A-C005-7B41-A31D-AE3CE6EADEE0}" type="presOf" srcId="{9784CB5C-6C22-4302-9E70-6E951191ADED}" destId="{B893CFC7-6114-CB47-9325-ED7573F15AE5}" srcOrd="0" destOrd="0" presId="urn:microsoft.com/office/officeart/2005/8/layout/vProcess5"/>
    <dgm:cxn modelId="{8B8E24A6-5EE0-424F-850A-9A758776F86E}" srcId="{261B0E82-D88B-4967-880C-FCC1ED37CDCE}" destId="{0A39B561-6FBC-4BEF-BCEA-180FD7424F5B}" srcOrd="2" destOrd="0" parTransId="{71F3C9E9-2571-4AF4-BA2B-D65BDEBB9285}" sibTransId="{0C5D1EF1-346D-49B0-92B0-10A12B2E1DA6}"/>
    <dgm:cxn modelId="{8D6F7EB5-EF2C-6442-8EE1-C3F617463CF0}" type="presOf" srcId="{0A39B561-6FBC-4BEF-BCEA-180FD7424F5B}" destId="{69DD6FDF-C61B-0147-A04E-D595EDAFC850}" srcOrd="0" destOrd="0" presId="urn:microsoft.com/office/officeart/2005/8/layout/vProcess5"/>
    <dgm:cxn modelId="{4493EAC4-2E5E-8642-9C2C-89E688D0CC3F}" type="presOf" srcId="{532D899E-5398-4FF1-8142-10713B148FF0}" destId="{27C66D8E-A935-A649-9FBB-335D3A9A85A7}" srcOrd="0" destOrd="0" presId="urn:microsoft.com/office/officeart/2005/8/layout/vProcess5"/>
    <dgm:cxn modelId="{D3F8B3CA-3F50-CE4F-9ABD-692193B46710}" type="presOf" srcId="{0A39B561-6FBC-4BEF-BCEA-180FD7424F5B}" destId="{C9015262-FD89-7A46-A513-804AFF4AB5EC}" srcOrd="1" destOrd="0" presId="urn:microsoft.com/office/officeart/2005/8/layout/vProcess5"/>
    <dgm:cxn modelId="{6A0594D0-5F88-4197-B0C9-2725FC62515C}" srcId="{261B0E82-D88B-4967-880C-FCC1ED37CDCE}" destId="{0CCC1708-088E-4DBC-8EB2-AD69FF9A0450}" srcOrd="3" destOrd="0" parTransId="{2BD482F7-1638-492E-9698-44D962DB7636}" sibTransId="{D60F38DD-3146-437B-B1F2-619948A9FB9C}"/>
    <dgm:cxn modelId="{4F5DD9D1-D5A1-4300-830D-FF74BA04BF88}" srcId="{261B0E82-D88B-4967-880C-FCC1ED37CDCE}" destId="{B767400C-48B1-4F60-8E10-6BC628B10356}" srcOrd="0" destOrd="0" parTransId="{7072364D-6F5A-4DF7-AA51-16E93C2295C6}" sibTransId="{9784CB5C-6C22-4302-9E70-6E951191ADED}"/>
    <dgm:cxn modelId="{DB339EF8-14DE-EC41-AA74-C2C49EBD958A}" type="presParOf" srcId="{48B6322A-5766-8540-8B6C-070DCA249E32}" destId="{62244FD6-A680-5443-9DBD-BD98CD1EADF6}" srcOrd="0" destOrd="0" presId="urn:microsoft.com/office/officeart/2005/8/layout/vProcess5"/>
    <dgm:cxn modelId="{0B146425-4E6F-E247-BF8D-65F8048F22C9}" type="presParOf" srcId="{48B6322A-5766-8540-8B6C-070DCA249E32}" destId="{DF7AEAA7-029E-C249-AA53-AB0B4C9B1041}" srcOrd="1" destOrd="0" presId="urn:microsoft.com/office/officeart/2005/8/layout/vProcess5"/>
    <dgm:cxn modelId="{DB9F7FCB-9A3C-0745-B8EE-FB0662CB870F}" type="presParOf" srcId="{48B6322A-5766-8540-8B6C-070DCA249E32}" destId="{629F4CF3-A1BC-BF40-BFB6-0880915FB9C9}" srcOrd="2" destOrd="0" presId="urn:microsoft.com/office/officeart/2005/8/layout/vProcess5"/>
    <dgm:cxn modelId="{E6B57D24-AF60-6044-9389-7F64D92332D3}" type="presParOf" srcId="{48B6322A-5766-8540-8B6C-070DCA249E32}" destId="{69DD6FDF-C61B-0147-A04E-D595EDAFC850}" srcOrd="3" destOrd="0" presId="urn:microsoft.com/office/officeart/2005/8/layout/vProcess5"/>
    <dgm:cxn modelId="{8D9E0CA9-13DA-1B40-BC4C-56711F0797F2}" type="presParOf" srcId="{48B6322A-5766-8540-8B6C-070DCA249E32}" destId="{B10E806A-01B5-5F40-A0E6-668A9F0DD1ED}" srcOrd="4" destOrd="0" presId="urn:microsoft.com/office/officeart/2005/8/layout/vProcess5"/>
    <dgm:cxn modelId="{5791E84E-CECE-1B4A-987D-8795597BCB11}" type="presParOf" srcId="{48B6322A-5766-8540-8B6C-070DCA249E32}" destId="{B893CFC7-6114-CB47-9325-ED7573F15AE5}" srcOrd="5" destOrd="0" presId="urn:microsoft.com/office/officeart/2005/8/layout/vProcess5"/>
    <dgm:cxn modelId="{CA82EEDA-17BB-B542-88A3-F3AE04A1323A}" type="presParOf" srcId="{48B6322A-5766-8540-8B6C-070DCA249E32}" destId="{27C66D8E-A935-A649-9FBB-335D3A9A85A7}" srcOrd="6" destOrd="0" presId="urn:microsoft.com/office/officeart/2005/8/layout/vProcess5"/>
    <dgm:cxn modelId="{274C8DEC-DCC9-DE43-B1F5-F9C2B90C2FB5}" type="presParOf" srcId="{48B6322A-5766-8540-8B6C-070DCA249E32}" destId="{6518A8D1-F3DA-3546-83E1-D4E005CF26A6}" srcOrd="7" destOrd="0" presId="urn:microsoft.com/office/officeart/2005/8/layout/vProcess5"/>
    <dgm:cxn modelId="{7954DE36-7285-B445-BB78-751D2110D06B}" type="presParOf" srcId="{48B6322A-5766-8540-8B6C-070DCA249E32}" destId="{E05CFDAB-F3BA-E245-AEA0-E12F5C505A96}" srcOrd="8" destOrd="0" presId="urn:microsoft.com/office/officeart/2005/8/layout/vProcess5"/>
    <dgm:cxn modelId="{E9F5A87D-740D-F94E-9BF8-5D558A725603}" type="presParOf" srcId="{48B6322A-5766-8540-8B6C-070DCA249E32}" destId="{7C8B7713-F976-F640-B93E-2F8658799CCC}" srcOrd="9" destOrd="0" presId="urn:microsoft.com/office/officeart/2005/8/layout/vProcess5"/>
    <dgm:cxn modelId="{4F5AD8F4-EDE7-2B45-8084-2D0E0C8FD54F}" type="presParOf" srcId="{48B6322A-5766-8540-8B6C-070DCA249E32}" destId="{C9015262-FD89-7A46-A513-804AFF4AB5EC}" srcOrd="10" destOrd="0" presId="urn:microsoft.com/office/officeart/2005/8/layout/vProcess5"/>
    <dgm:cxn modelId="{446AE9C1-DBFF-6D40-AD1C-B22942B594EC}" type="presParOf" srcId="{48B6322A-5766-8540-8B6C-070DCA249E32}" destId="{ABF25DE7-D00D-B444-98C9-D78CF4DD8D7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A79AAB-5D67-498C-A9B0-1293EC1CDA7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B6F4FA1-68EF-421D-A8CF-58A6B5915FC4}">
      <dgm:prSet/>
      <dgm:spPr/>
      <dgm:t>
        <a:bodyPr/>
        <a:lstStyle/>
        <a:p>
          <a:r>
            <a:rPr lang="tr-TR"/>
            <a:t>The end results of decompensated shock are a pooling of blood and additional decreases in blood pressure, venous return, CO, and perfusion, ultimately resulting in organ failure.</a:t>
          </a:r>
          <a:endParaRPr lang="en-US"/>
        </a:p>
      </dgm:t>
    </dgm:pt>
    <dgm:pt modelId="{A5D790BA-1303-421E-9153-32E6464DFFB0}" type="parTrans" cxnId="{07044111-DA52-4024-B679-686F64F3BF6C}">
      <dgm:prSet/>
      <dgm:spPr/>
      <dgm:t>
        <a:bodyPr/>
        <a:lstStyle/>
        <a:p>
          <a:endParaRPr lang="en-US"/>
        </a:p>
      </dgm:t>
    </dgm:pt>
    <dgm:pt modelId="{20921D37-0DFE-4FD0-9276-41CCDCC7C768}" type="sibTrans" cxnId="{07044111-DA52-4024-B679-686F64F3BF6C}">
      <dgm:prSet/>
      <dgm:spPr/>
      <dgm:t>
        <a:bodyPr/>
        <a:lstStyle/>
        <a:p>
          <a:endParaRPr lang="en-US"/>
        </a:p>
      </dgm:t>
    </dgm:pt>
    <dgm:pt modelId="{C02FDE39-7903-49B9-A209-493C92A3EB03}">
      <dgm:prSet/>
      <dgm:spPr/>
      <dgm:t>
        <a:bodyPr/>
        <a:lstStyle/>
        <a:p>
          <a:r>
            <a:rPr lang="tr-TR"/>
            <a:t>Failure of the gastrointestinal tract manifests itself as loss of mucosal barrier integrity resulting in endotoxin absorption and bacterial translocation. </a:t>
          </a:r>
          <a:endParaRPr lang="en-US"/>
        </a:p>
      </dgm:t>
    </dgm:pt>
    <dgm:pt modelId="{86717B41-730E-4FC1-80F4-CD91373D495F}" type="parTrans" cxnId="{B3C4F11A-29ED-48D0-9868-FE56C44CE91B}">
      <dgm:prSet/>
      <dgm:spPr/>
      <dgm:t>
        <a:bodyPr/>
        <a:lstStyle/>
        <a:p>
          <a:endParaRPr lang="en-US"/>
        </a:p>
      </dgm:t>
    </dgm:pt>
    <dgm:pt modelId="{EF080634-961C-43CA-90D2-44C4BE3E50E9}" type="sibTrans" cxnId="{B3C4F11A-29ED-48D0-9868-FE56C44CE91B}">
      <dgm:prSet/>
      <dgm:spPr/>
      <dgm:t>
        <a:bodyPr/>
        <a:lstStyle/>
        <a:p>
          <a:endParaRPr lang="en-US"/>
        </a:p>
      </dgm:t>
    </dgm:pt>
    <dgm:pt modelId="{9F0D52C2-601C-4F40-BCFB-474E9838D2B5}">
      <dgm:prSet/>
      <dgm:spPr/>
      <dgm:t>
        <a:bodyPr/>
        <a:lstStyle/>
        <a:p>
          <a:r>
            <a:rPr lang="tr-TR"/>
            <a:t>Renal ischemia leads to renal tubular necrosis and the inability to reabsorb solutes and water and excrete waste products. </a:t>
          </a:r>
          <a:endParaRPr lang="en-US"/>
        </a:p>
      </dgm:t>
    </dgm:pt>
    <dgm:pt modelId="{666184F0-FC7C-4F1D-9EA6-48023DCCE80C}" type="parTrans" cxnId="{94256430-3DB5-4C32-8343-4BBF4968D07B}">
      <dgm:prSet/>
      <dgm:spPr/>
      <dgm:t>
        <a:bodyPr/>
        <a:lstStyle/>
        <a:p>
          <a:endParaRPr lang="en-US"/>
        </a:p>
      </dgm:t>
    </dgm:pt>
    <dgm:pt modelId="{57C64489-CA8B-4667-BE1E-BCED7F643863}" type="sibTrans" cxnId="{94256430-3DB5-4C32-8343-4BBF4968D07B}">
      <dgm:prSet/>
      <dgm:spPr/>
      <dgm:t>
        <a:bodyPr/>
        <a:lstStyle/>
        <a:p>
          <a:endParaRPr lang="en-US"/>
        </a:p>
      </dgm:t>
    </dgm:pt>
    <dgm:pt modelId="{B22E658B-C11A-224A-A5B8-689757ECDD28}" type="pres">
      <dgm:prSet presAssocID="{71A79AAB-5D67-498C-A9B0-1293EC1CDA72}" presName="outerComposite" presStyleCnt="0">
        <dgm:presLayoutVars>
          <dgm:chMax val="5"/>
          <dgm:dir/>
          <dgm:resizeHandles val="exact"/>
        </dgm:presLayoutVars>
      </dgm:prSet>
      <dgm:spPr/>
    </dgm:pt>
    <dgm:pt modelId="{4C4E3CD0-6E86-9D4A-99D5-846F828B2B4B}" type="pres">
      <dgm:prSet presAssocID="{71A79AAB-5D67-498C-A9B0-1293EC1CDA72}" presName="dummyMaxCanvas" presStyleCnt="0">
        <dgm:presLayoutVars/>
      </dgm:prSet>
      <dgm:spPr/>
    </dgm:pt>
    <dgm:pt modelId="{0F673077-8A4B-6641-B327-B8F473A83647}" type="pres">
      <dgm:prSet presAssocID="{71A79AAB-5D67-498C-A9B0-1293EC1CDA72}" presName="ThreeNodes_1" presStyleLbl="node1" presStyleIdx="0" presStyleCnt="3">
        <dgm:presLayoutVars>
          <dgm:bulletEnabled val="1"/>
        </dgm:presLayoutVars>
      </dgm:prSet>
      <dgm:spPr/>
    </dgm:pt>
    <dgm:pt modelId="{8575A380-633E-754A-9011-70B95C3EF7CE}" type="pres">
      <dgm:prSet presAssocID="{71A79AAB-5D67-498C-A9B0-1293EC1CDA72}" presName="ThreeNodes_2" presStyleLbl="node1" presStyleIdx="1" presStyleCnt="3">
        <dgm:presLayoutVars>
          <dgm:bulletEnabled val="1"/>
        </dgm:presLayoutVars>
      </dgm:prSet>
      <dgm:spPr/>
    </dgm:pt>
    <dgm:pt modelId="{A23DBA29-ABDE-D44A-A965-B5268AF39D1D}" type="pres">
      <dgm:prSet presAssocID="{71A79AAB-5D67-498C-A9B0-1293EC1CDA72}" presName="ThreeNodes_3" presStyleLbl="node1" presStyleIdx="2" presStyleCnt="3">
        <dgm:presLayoutVars>
          <dgm:bulletEnabled val="1"/>
        </dgm:presLayoutVars>
      </dgm:prSet>
      <dgm:spPr/>
    </dgm:pt>
    <dgm:pt modelId="{71AAA4D1-52D4-1945-9D4A-1B9265662398}" type="pres">
      <dgm:prSet presAssocID="{71A79AAB-5D67-498C-A9B0-1293EC1CDA72}" presName="ThreeConn_1-2" presStyleLbl="fgAccFollowNode1" presStyleIdx="0" presStyleCnt="2">
        <dgm:presLayoutVars>
          <dgm:bulletEnabled val="1"/>
        </dgm:presLayoutVars>
      </dgm:prSet>
      <dgm:spPr/>
    </dgm:pt>
    <dgm:pt modelId="{14FDC0A7-80FD-1C4C-A316-84C437ED0A7D}" type="pres">
      <dgm:prSet presAssocID="{71A79AAB-5D67-498C-A9B0-1293EC1CDA72}" presName="ThreeConn_2-3" presStyleLbl="fgAccFollowNode1" presStyleIdx="1" presStyleCnt="2">
        <dgm:presLayoutVars>
          <dgm:bulletEnabled val="1"/>
        </dgm:presLayoutVars>
      </dgm:prSet>
      <dgm:spPr/>
    </dgm:pt>
    <dgm:pt modelId="{42CC473D-3F16-4C4A-9C9C-3098C983CA7A}" type="pres">
      <dgm:prSet presAssocID="{71A79AAB-5D67-498C-A9B0-1293EC1CDA72}" presName="ThreeNodes_1_text" presStyleLbl="node1" presStyleIdx="2" presStyleCnt="3">
        <dgm:presLayoutVars>
          <dgm:bulletEnabled val="1"/>
        </dgm:presLayoutVars>
      </dgm:prSet>
      <dgm:spPr/>
    </dgm:pt>
    <dgm:pt modelId="{73468629-C543-9346-848A-BEB9DA095B58}" type="pres">
      <dgm:prSet presAssocID="{71A79AAB-5D67-498C-A9B0-1293EC1CDA72}" presName="ThreeNodes_2_text" presStyleLbl="node1" presStyleIdx="2" presStyleCnt="3">
        <dgm:presLayoutVars>
          <dgm:bulletEnabled val="1"/>
        </dgm:presLayoutVars>
      </dgm:prSet>
      <dgm:spPr/>
    </dgm:pt>
    <dgm:pt modelId="{059501C9-1A43-6F4F-9097-A2D846F01A07}" type="pres">
      <dgm:prSet presAssocID="{71A79AAB-5D67-498C-A9B0-1293EC1CDA72}" presName="ThreeNodes_3_text" presStyleLbl="node1" presStyleIdx="2" presStyleCnt="3">
        <dgm:presLayoutVars>
          <dgm:bulletEnabled val="1"/>
        </dgm:presLayoutVars>
      </dgm:prSet>
      <dgm:spPr/>
    </dgm:pt>
  </dgm:ptLst>
  <dgm:cxnLst>
    <dgm:cxn modelId="{E64E7006-9763-3844-B720-285CAFE7C533}" type="presOf" srcId="{C02FDE39-7903-49B9-A209-493C92A3EB03}" destId="{8575A380-633E-754A-9011-70B95C3EF7CE}" srcOrd="0" destOrd="0" presId="urn:microsoft.com/office/officeart/2005/8/layout/vProcess5"/>
    <dgm:cxn modelId="{A3E87E08-F2CB-0442-8339-4E60CE943F0F}" type="presOf" srcId="{C02FDE39-7903-49B9-A209-493C92A3EB03}" destId="{73468629-C543-9346-848A-BEB9DA095B58}" srcOrd="1" destOrd="0" presId="urn:microsoft.com/office/officeart/2005/8/layout/vProcess5"/>
    <dgm:cxn modelId="{DAC63B10-2980-3649-97CD-E858E92A077C}" type="presOf" srcId="{CB6F4FA1-68EF-421D-A8CF-58A6B5915FC4}" destId="{42CC473D-3F16-4C4A-9C9C-3098C983CA7A}" srcOrd="1" destOrd="0" presId="urn:microsoft.com/office/officeart/2005/8/layout/vProcess5"/>
    <dgm:cxn modelId="{07044111-DA52-4024-B679-686F64F3BF6C}" srcId="{71A79AAB-5D67-498C-A9B0-1293EC1CDA72}" destId="{CB6F4FA1-68EF-421D-A8CF-58A6B5915FC4}" srcOrd="0" destOrd="0" parTransId="{A5D790BA-1303-421E-9153-32E6464DFFB0}" sibTransId="{20921D37-0DFE-4FD0-9276-41CCDCC7C768}"/>
    <dgm:cxn modelId="{B3C4F11A-29ED-48D0-9868-FE56C44CE91B}" srcId="{71A79AAB-5D67-498C-A9B0-1293EC1CDA72}" destId="{C02FDE39-7903-49B9-A209-493C92A3EB03}" srcOrd="1" destOrd="0" parTransId="{86717B41-730E-4FC1-80F4-CD91373D495F}" sibTransId="{EF080634-961C-43CA-90D2-44C4BE3E50E9}"/>
    <dgm:cxn modelId="{94256430-3DB5-4C32-8343-4BBF4968D07B}" srcId="{71A79AAB-5D67-498C-A9B0-1293EC1CDA72}" destId="{9F0D52C2-601C-4F40-BCFB-474E9838D2B5}" srcOrd="2" destOrd="0" parTransId="{666184F0-FC7C-4F1D-9EA6-48023DCCE80C}" sibTransId="{57C64489-CA8B-4667-BE1E-BCED7F643863}"/>
    <dgm:cxn modelId="{E94C106C-C911-8E49-8F25-F0E75AE66D32}" type="presOf" srcId="{9F0D52C2-601C-4F40-BCFB-474E9838D2B5}" destId="{059501C9-1A43-6F4F-9097-A2D846F01A07}" srcOrd="1" destOrd="0" presId="urn:microsoft.com/office/officeart/2005/8/layout/vProcess5"/>
    <dgm:cxn modelId="{58C09872-74D4-1E4B-A0F0-F6A25C68216E}" type="presOf" srcId="{20921D37-0DFE-4FD0-9276-41CCDCC7C768}" destId="{71AAA4D1-52D4-1945-9D4A-1B9265662398}" srcOrd="0" destOrd="0" presId="urn:microsoft.com/office/officeart/2005/8/layout/vProcess5"/>
    <dgm:cxn modelId="{98CA2174-BB32-B542-8744-866E98947215}" type="presOf" srcId="{9F0D52C2-601C-4F40-BCFB-474E9838D2B5}" destId="{A23DBA29-ABDE-D44A-A965-B5268AF39D1D}" srcOrd="0" destOrd="0" presId="urn:microsoft.com/office/officeart/2005/8/layout/vProcess5"/>
    <dgm:cxn modelId="{4538F677-B21B-9941-A1B4-AC3260721FC1}" type="presOf" srcId="{EF080634-961C-43CA-90D2-44C4BE3E50E9}" destId="{14FDC0A7-80FD-1C4C-A316-84C437ED0A7D}" srcOrd="0" destOrd="0" presId="urn:microsoft.com/office/officeart/2005/8/layout/vProcess5"/>
    <dgm:cxn modelId="{24ABAAE4-120C-F144-8291-3E25EDEE967C}" type="presOf" srcId="{CB6F4FA1-68EF-421D-A8CF-58A6B5915FC4}" destId="{0F673077-8A4B-6641-B327-B8F473A83647}" srcOrd="0" destOrd="0" presId="urn:microsoft.com/office/officeart/2005/8/layout/vProcess5"/>
    <dgm:cxn modelId="{EAF252F9-CC0B-1D48-9442-70F32F4B31A6}" type="presOf" srcId="{71A79AAB-5D67-498C-A9B0-1293EC1CDA72}" destId="{B22E658B-C11A-224A-A5B8-689757ECDD28}" srcOrd="0" destOrd="0" presId="urn:microsoft.com/office/officeart/2005/8/layout/vProcess5"/>
    <dgm:cxn modelId="{2CCB1172-F47D-AC40-AA4B-B6D2558F303B}" type="presParOf" srcId="{B22E658B-C11A-224A-A5B8-689757ECDD28}" destId="{4C4E3CD0-6E86-9D4A-99D5-846F828B2B4B}" srcOrd="0" destOrd="0" presId="urn:microsoft.com/office/officeart/2005/8/layout/vProcess5"/>
    <dgm:cxn modelId="{F9712A26-D45D-AF4D-A231-16FFE71AB25D}" type="presParOf" srcId="{B22E658B-C11A-224A-A5B8-689757ECDD28}" destId="{0F673077-8A4B-6641-B327-B8F473A83647}" srcOrd="1" destOrd="0" presId="urn:microsoft.com/office/officeart/2005/8/layout/vProcess5"/>
    <dgm:cxn modelId="{D10B4E03-E619-C348-BC65-302E6381A895}" type="presParOf" srcId="{B22E658B-C11A-224A-A5B8-689757ECDD28}" destId="{8575A380-633E-754A-9011-70B95C3EF7CE}" srcOrd="2" destOrd="0" presId="urn:microsoft.com/office/officeart/2005/8/layout/vProcess5"/>
    <dgm:cxn modelId="{6F28499A-B03E-244E-971D-B4CD4F5BBEDD}" type="presParOf" srcId="{B22E658B-C11A-224A-A5B8-689757ECDD28}" destId="{A23DBA29-ABDE-D44A-A965-B5268AF39D1D}" srcOrd="3" destOrd="0" presId="urn:microsoft.com/office/officeart/2005/8/layout/vProcess5"/>
    <dgm:cxn modelId="{8930E2A5-915F-A345-9EA5-12D470CF0D12}" type="presParOf" srcId="{B22E658B-C11A-224A-A5B8-689757ECDD28}" destId="{71AAA4D1-52D4-1945-9D4A-1B9265662398}" srcOrd="4" destOrd="0" presId="urn:microsoft.com/office/officeart/2005/8/layout/vProcess5"/>
    <dgm:cxn modelId="{1BC45E88-5FF4-D24F-8A0A-8C1FED0A93C1}" type="presParOf" srcId="{B22E658B-C11A-224A-A5B8-689757ECDD28}" destId="{14FDC0A7-80FD-1C4C-A316-84C437ED0A7D}" srcOrd="5" destOrd="0" presId="urn:microsoft.com/office/officeart/2005/8/layout/vProcess5"/>
    <dgm:cxn modelId="{A8726895-C8DC-F048-BC96-8371CC429D82}" type="presParOf" srcId="{B22E658B-C11A-224A-A5B8-689757ECDD28}" destId="{42CC473D-3F16-4C4A-9C9C-3098C983CA7A}" srcOrd="6" destOrd="0" presId="urn:microsoft.com/office/officeart/2005/8/layout/vProcess5"/>
    <dgm:cxn modelId="{4B69E68D-250B-8947-8B5B-A94464553F01}" type="presParOf" srcId="{B22E658B-C11A-224A-A5B8-689757ECDD28}" destId="{73468629-C543-9346-848A-BEB9DA095B58}" srcOrd="7" destOrd="0" presId="urn:microsoft.com/office/officeart/2005/8/layout/vProcess5"/>
    <dgm:cxn modelId="{C9D19878-DD4C-E540-8007-CB026C82CEC9}" type="presParOf" srcId="{B22E658B-C11A-224A-A5B8-689757ECDD28}" destId="{059501C9-1A43-6F4F-9097-A2D846F01A0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58FE-27F2-BC4A-9F2C-F22C8B50645A}">
      <dsp:nvSpPr>
        <dsp:cNvPr id="0" name=""/>
        <dsp:cNvSpPr/>
      </dsp:nvSpPr>
      <dsp:spPr>
        <a:xfrm>
          <a:off x="0" y="0"/>
          <a:ext cx="8821421" cy="124379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The vasoconstrictive response will vary between organ systems, with the greatest response occurring in the viscera, integument, and kidney.</a:t>
          </a:r>
          <a:endParaRPr lang="en-US" sz="2300" kern="1200"/>
        </a:p>
      </dsp:txBody>
      <dsp:txXfrm>
        <a:off x="36429" y="36429"/>
        <a:ext cx="7374174" cy="1170932"/>
      </dsp:txXfrm>
    </dsp:sp>
    <dsp:sp modelId="{E67503D9-144D-DF48-8101-430127208888}">
      <dsp:nvSpPr>
        <dsp:cNvPr id="0" name=""/>
        <dsp:cNvSpPr/>
      </dsp:nvSpPr>
      <dsp:spPr>
        <a:xfrm>
          <a:off x="738794" y="1469934"/>
          <a:ext cx="8821421" cy="1243790"/>
        </a:xfrm>
        <a:prstGeom prst="roundRect">
          <a:avLst>
            <a:gd name="adj" fmla="val 10000"/>
          </a:avLst>
        </a:prstGeom>
        <a:solidFill>
          <a:schemeClr val="accent5">
            <a:hueOff val="2079079"/>
            <a:satOff val="-1338"/>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dirty="0" err="1"/>
            <a:t>Cerebral</a:t>
          </a:r>
          <a:r>
            <a:rPr lang="tr-TR" sz="2300" kern="1200" dirty="0"/>
            <a:t> </a:t>
          </a:r>
          <a:r>
            <a:rPr lang="tr-TR" sz="2300" kern="1200" dirty="0" err="1"/>
            <a:t>and</a:t>
          </a:r>
          <a:r>
            <a:rPr lang="tr-TR" sz="2300" kern="1200" dirty="0"/>
            <a:t> </a:t>
          </a:r>
          <a:r>
            <a:rPr lang="tr-TR" sz="2300" kern="1200" dirty="0" err="1"/>
            <a:t>cardiac</a:t>
          </a:r>
          <a:r>
            <a:rPr lang="tr-TR" sz="2300" kern="1200" dirty="0"/>
            <a:t> </a:t>
          </a:r>
          <a:r>
            <a:rPr lang="tr-TR" sz="2300" kern="1200" dirty="0" err="1"/>
            <a:t>flow</a:t>
          </a:r>
          <a:r>
            <a:rPr lang="tr-TR" sz="2300" kern="1200" dirty="0"/>
            <a:t> is </a:t>
          </a:r>
          <a:r>
            <a:rPr lang="tr-TR" sz="2300" kern="1200" dirty="0" err="1"/>
            <a:t>preferentially</a:t>
          </a:r>
          <a:r>
            <a:rPr lang="tr-TR" sz="2300" kern="1200" dirty="0"/>
            <a:t> </a:t>
          </a:r>
          <a:r>
            <a:rPr lang="tr-TR" sz="2300" kern="1200" dirty="0" err="1"/>
            <a:t>maintained</a:t>
          </a:r>
          <a:r>
            <a:rPr lang="tr-TR" sz="2300" kern="1200" dirty="0"/>
            <a:t> in </a:t>
          </a:r>
          <a:r>
            <a:rPr lang="tr-TR" sz="2300" kern="1200" dirty="0" err="1"/>
            <a:t>mild</a:t>
          </a:r>
          <a:r>
            <a:rPr lang="tr-TR" sz="2300" kern="1200" dirty="0"/>
            <a:t> </a:t>
          </a:r>
          <a:r>
            <a:rPr lang="tr-TR" sz="2300" kern="1200" dirty="0" err="1"/>
            <a:t>to</a:t>
          </a:r>
          <a:r>
            <a:rPr lang="tr-TR" sz="2300" kern="1200" dirty="0"/>
            <a:t> </a:t>
          </a:r>
          <a:r>
            <a:rPr lang="tr-TR" sz="2300" kern="1200" dirty="0" err="1"/>
            <a:t>moderate</a:t>
          </a:r>
          <a:r>
            <a:rPr lang="tr-TR" sz="2300" kern="1200" dirty="0"/>
            <a:t> </a:t>
          </a:r>
          <a:r>
            <a:rPr lang="tr-TR" sz="2300" kern="1200" dirty="0" err="1"/>
            <a:t>hypovolemia</a:t>
          </a:r>
          <a:r>
            <a:rPr lang="tr-TR" sz="2300" kern="1200" dirty="0"/>
            <a:t>. </a:t>
          </a:r>
          <a:endParaRPr lang="en-US" sz="2300" kern="1200" dirty="0"/>
        </a:p>
      </dsp:txBody>
      <dsp:txXfrm>
        <a:off x="775223" y="1506363"/>
        <a:ext cx="7201305" cy="1170932"/>
      </dsp:txXfrm>
    </dsp:sp>
    <dsp:sp modelId="{77D9DCC1-605C-1642-8D35-FE6E01B2B854}">
      <dsp:nvSpPr>
        <dsp:cNvPr id="0" name=""/>
        <dsp:cNvSpPr/>
      </dsp:nvSpPr>
      <dsp:spPr>
        <a:xfrm>
          <a:off x="1466561" y="2939868"/>
          <a:ext cx="8821421" cy="1243790"/>
        </a:xfrm>
        <a:prstGeom prst="roundRect">
          <a:avLst>
            <a:gd name="adj" fmla="val 10000"/>
          </a:avLst>
        </a:prstGeom>
        <a:solidFill>
          <a:schemeClr val="accent5">
            <a:hueOff val="4158159"/>
            <a:satOff val="-2675"/>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dirty="0" err="1"/>
            <a:t>Although</a:t>
          </a:r>
          <a:r>
            <a:rPr lang="tr-TR" sz="2300" kern="1200" dirty="0"/>
            <a:t> </a:t>
          </a:r>
          <a:r>
            <a:rPr lang="tr-TR" sz="2300" kern="1200" dirty="0" err="1"/>
            <a:t>this</a:t>
          </a:r>
          <a:r>
            <a:rPr lang="tr-TR" sz="2300" kern="1200" dirty="0"/>
            <a:t> </a:t>
          </a:r>
          <a:r>
            <a:rPr lang="tr-TR" sz="2300" kern="1200" dirty="0" err="1"/>
            <a:t>response</a:t>
          </a:r>
          <a:r>
            <a:rPr lang="tr-TR" sz="2300" kern="1200" dirty="0"/>
            <a:t> </a:t>
          </a:r>
          <a:r>
            <a:rPr lang="tr-TR" sz="2300" kern="1200" dirty="0" err="1"/>
            <a:t>improves</a:t>
          </a:r>
          <a:r>
            <a:rPr lang="tr-TR" sz="2300" kern="1200" dirty="0"/>
            <a:t> </a:t>
          </a:r>
          <a:r>
            <a:rPr lang="tr-TR" sz="2300" kern="1200" dirty="0" err="1"/>
            <a:t>blood</a:t>
          </a:r>
          <a:r>
            <a:rPr lang="tr-TR" sz="2300" kern="1200" dirty="0"/>
            <a:t> </a:t>
          </a:r>
          <a:r>
            <a:rPr lang="tr-TR" sz="2300" kern="1200" dirty="0" err="1"/>
            <a:t>pressure</a:t>
          </a:r>
          <a:r>
            <a:rPr lang="tr-TR" sz="2300" kern="1200" dirty="0"/>
            <a:t> </a:t>
          </a:r>
          <a:r>
            <a:rPr lang="tr-TR" sz="2300" kern="1200" dirty="0" err="1"/>
            <a:t>and</a:t>
          </a:r>
          <a:r>
            <a:rPr lang="tr-TR" sz="2300" kern="1200" dirty="0"/>
            <a:t> </a:t>
          </a:r>
          <a:r>
            <a:rPr lang="tr-TR" sz="2300" kern="1200" dirty="0" err="1"/>
            <a:t>flow</a:t>
          </a:r>
          <a:r>
            <a:rPr lang="tr-TR" sz="2300" kern="1200" dirty="0"/>
            <a:t>, it </a:t>
          </a:r>
          <a:r>
            <a:rPr lang="tr-TR" sz="2300" kern="1200" dirty="0" err="1"/>
            <a:t>also</a:t>
          </a:r>
          <a:r>
            <a:rPr lang="tr-TR" sz="2300" kern="1200" dirty="0"/>
            <a:t> </a:t>
          </a:r>
          <a:r>
            <a:rPr lang="tr-TR" sz="2300" kern="1200" dirty="0" err="1"/>
            <a:t>decreases</a:t>
          </a:r>
          <a:r>
            <a:rPr lang="tr-TR" sz="2300" kern="1200" dirty="0"/>
            <a:t> </a:t>
          </a:r>
          <a:r>
            <a:rPr lang="tr-TR" sz="2300" kern="1200" dirty="0" err="1"/>
            <a:t>perfusion</a:t>
          </a:r>
          <a:r>
            <a:rPr lang="tr-TR" sz="2300" kern="1200" dirty="0"/>
            <a:t> </a:t>
          </a:r>
          <a:r>
            <a:rPr lang="tr-TR" sz="2300" kern="1200" dirty="0" err="1"/>
            <a:t>to</a:t>
          </a:r>
          <a:r>
            <a:rPr lang="tr-TR" sz="2300" kern="1200" dirty="0"/>
            <a:t> </a:t>
          </a:r>
          <a:r>
            <a:rPr lang="tr-TR" sz="2300" kern="1200" dirty="0" err="1"/>
            <a:t>individual</a:t>
          </a:r>
          <a:r>
            <a:rPr lang="tr-TR" sz="2300" kern="1200" dirty="0"/>
            <a:t> </a:t>
          </a:r>
          <a:r>
            <a:rPr lang="tr-TR" sz="2300" kern="1200" dirty="0" err="1"/>
            <a:t>microvascular</a:t>
          </a:r>
          <a:r>
            <a:rPr lang="tr-TR" sz="2300" kern="1200" dirty="0"/>
            <a:t> </a:t>
          </a:r>
          <a:r>
            <a:rPr lang="tr-TR" sz="2300" kern="1200" dirty="0" err="1"/>
            <a:t>beds</a:t>
          </a:r>
          <a:r>
            <a:rPr lang="tr-TR" sz="2300" kern="1200" dirty="0"/>
            <a:t>, </a:t>
          </a:r>
          <a:r>
            <a:rPr lang="tr-TR" sz="2300" kern="1200" dirty="0" err="1"/>
            <a:t>worsening</a:t>
          </a:r>
          <a:r>
            <a:rPr lang="tr-TR" sz="2300" kern="1200" dirty="0"/>
            <a:t> </a:t>
          </a:r>
          <a:r>
            <a:rPr lang="tr-TR" sz="2300" kern="1200" dirty="0" err="1"/>
            <a:t>local</a:t>
          </a:r>
          <a:r>
            <a:rPr lang="tr-TR" sz="2300" kern="1200" dirty="0"/>
            <a:t> </a:t>
          </a:r>
          <a:r>
            <a:rPr lang="tr-TR" sz="2300" kern="1200" dirty="0" err="1"/>
            <a:t>hypoxia</a:t>
          </a:r>
          <a:r>
            <a:rPr lang="tr-TR" sz="2300" kern="1200" dirty="0"/>
            <a:t>. </a:t>
          </a:r>
          <a:endParaRPr lang="en-US" sz="2300" kern="1200" dirty="0"/>
        </a:p>
      </dsp:txBody>
      <dsp:txXfrm>
        <a:off x="1502990" y="2976297"/>
        <a:ext cx="7212332" cy="1170932"/>
      </dsp:txXfrm>
    </dsp:sp>
    <dsp:sp modelId="{CF7DE645-A0F3-2D4D-BAB5-5D60C421692D}">
      <dsp:nvSpPr>
        <dsp:cNvPr id="0" name=""/>
        <dsp:cNvSpPr/>
      </dsp:nvSpPr>
      <dsp:spPr>
        <a:xfrm>
          <a:off x="2205355" y="4409803"/>
          <a:ext cx="8821421" cy="1243790"/>
        </a:xfrm>
        <a:prstGeom prst="roundRect">
          <a:avLst>
            <a:gd name="adj" fmla="val 10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Consequently, as volume depletion worsens, certain tissues and organs will become ischemic more rapidly than others. </a:t>
          </a:r>
          <a:endParaRPr lang="en-US" sz="2300" kern="1200"/>
        </a:p>
      </dsp:txBody>
      <dsp:txXfrm>
        <a:off x="2241784" y="4446232"/>
        <a:ext cx="7201305" cy="1170932"/>
      </dsp:txXfrm>
    </dsp:sp>
    <dsp:sp modelId="{47BA883D-4644-C240-BB65-91869472F545}">
      <dsp:nvSpPr>
        <dsp:cNvPr id="0" name=""/>
        <dsp:cNvSpPr/>
      </dsp:nvSpPr>
      <dsp:spPr>
        <a:xfrm>
          <a:off x="8012957" y="952630"/>
          <a:ext cx="808463" cy="808463"/>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94861" y="952630"/>
        <a:ext cx="444655" cy="608368"/>
      </dsp:txXfrm>
    </dsp:sp>
    <dsp:sp modelId="{668651C4-1522-F243-8E4B-EB16D47B3384}">
      <dsp:nvSpPr>
        <dsp:cNvPr id="0" name=""/>
        <dsp:cNvSpPr/>
      </dsp:nvSpPr>
      <dsp:spPr>
        <a:xfrm>
          <a:off x="8751751" y="2422565"/>
          <a:ext cx="808463" cy="808463"/>
        </a:xfrm>
        <a:prstGeom prst="downArrow">
          <a:avLst>
            <a:gd name="adj1" fmla="val 55000"/>
            <a:gd name="adj2" fmla="val 45000"/>
          </a:avLst>
        </a:prstGeom>
        <a:solidFill>
          <a:schemeClr val="accent5">
            <a:tint val="40000"/>
            <a:alpha val="90000"/>
            <a:hueOff val="3014507"/>
            <a:satOff val="29"/>
            <a:lumOff val="232"/>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33655" y="2422565"/>
        <a:ext cx="444655" cy="608368"/>
      </dsp:txXfrm>
    </dsp:sp>
    <dsp:sp modelId="{2A7DFA1C-B3F5-7049-A091-7230B07A7065}">
      <dsp:nvSpPr>
        <dsp:cNvPr id="0" name=""/>
        <dsp:cNvSpPr/>
      </dsp:nvSpPr>
      <dsp:spPr>
        <a:xfrm>
          <a:off x="9479518" y="3892499"/>
          <a:ext cx="808463" cy="808463"/>
        </a:xfrm>
        <a:prstGeom prst="downArrow">
          <a:avLst>
            <a:gd name="adj1" fmla="val 55000"/>
            <a:gd name="adj2" fmla="val 45000"/>
          </a:avLst>
        </a:prstGeom>
        <a:solidFill>
          <a:schemeClr val="accent5">
            <a:tint val="40000"/>
            <a:alpha val="90000"/>
            <a:hueOff val="6029015"/>
            <a:satOff val="58"/>
            <a:lumOff val="463"/>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61422" y="3892499"/>
        <a:ext cx="444655" cy="6083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2CE13-8C61-284B-B568-F5822BCBC383}">
      <dsp:nvSpPr>
        <dsp:cNvPr id="0" name=""/>
        <dsp:cNvSpPr/>
      </dsp:nvSpPr>
      <dsp:spPr>
        <a:xfrm>
          <a:off x="0" y="0"/>
          <a:ext cx="8672831" cy="130979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At the cardiac level, the continued fall in blood pressure and venous return decreases coronary blood flow.</a:t>
          </a:r>
          <a:endParaRPr lang="en-US" sz="2400" kern="1200"/>
        </a:p>
      </dsp:txBody>
      <dsp:txXfrm>
        <a:off x="38363" y="38363"/>
        <a:ext cx="7148777" cy="1233072"/>
      </dsp:txXfrm>
    </dsp:sp>
    <dsp:sp modelId="{1C4954F9-C9D1-A84B-8400-73B26D1C3B58}">
      <dsp:nvSpPr>
        <dsp:cNvPr id="0" name=""/>
        <dsp:cNvSpPr/>
      </dsp:nvSpPr>
      <dsp:spPr>
        <a:xfrm>
          <a:off x="726349" y="1547944"/>
          <a:ext cx="8672831" cy="1309798"/>
        </a:xfrm>
        <a:prstGeom prst="roundRect">
          <a:avLst>
            <a:gd name="adj" fmla="val 10000"/>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Cardiac muscle ischemia leads to decreased contractility and CO and ultimately to further deterioration of coronary artery blood flow.</a:t>
          </a:r>
          <a:endParaRPr lang="en-US" sz="2400" kern="1200"/>
        </a:p>
      </dsp:txBody>
      <dsp:txXfrm>
        <a:off x="764712" y="1586307"/>
        <a:ext cx="7018386" cy="1233072"/>
      </dsp:txXfrm>
    </dsp:sp>
    <dsp:sp modelId="{3D775EC3-934E-BA42-B59B-01189574214B}">
      <dsp:nvSpPr>
        <dsp:cNvPr id="0" name=""/>
        <dsp:cNvSpPr/>
      </dsp:nvSpPr>
      <dsp:spPr>
        <a:xfrm>
          <a:off x="1441858" y="3095888"/>
          <a:ext cx="8672831" cy="1309798"/>
        </a:xfrm>
        <a:prstGeom prst="roundRect">
          <a:avLst>
            <a:gd name="adj" fmla="val 10000"/>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err="1"/>
            <a:t>Acidosis</a:t>
          </a:r>
          <a:r>
            <a:rPr lang="tr-TR" sz="2400" kern="1200" dirty="0"/>
            <a:t> </a:t>
          </a:r>
          <a:r>
            <a:rPr lang="tr-TR" sz="2400" kern="1200" dirty="0" err="1"/>
            <a:t>and</a:t>
          </a:r>
          <a:r>
            <a:rPr lang="tr-TR" sz="2400" kern="1200" dirty="0"/>
            <a:t> </a:t>
          </a:r>
          <a:r>
            <a:rPr lang="tr-TR" sz="2400" kern="1200" dirty="0" err="1"/>
            <a:t>ischemia</a:t>
          </a:r>
          <a:r>
            <a:rPr lang="tr-TR" sz="2400" kern="1200" dirty="0"/>
            <a:t> </a:t>
          </a:r>
          <a:r>
            <a:rPr lang="tr-TR" sz="2400" kern="1200" dirty="0" err="1"/>
            <a:t>accentuate</a:t>
          </a:r>
          <a:r>
            <a:rPr lang="tr-TR" sz="2400" kern="1200" dirty="0"/>
            <a:t> </a:t>
          </a:r>
          <a:r>
            <a:rPr lang="tr-TR" sz="2400" kern="1200" dirty="0" err="1"/>
            <a:t>the</a:t>
          </a:r>
          <a:r>
            <a:rPr lang="tr-TR" sz="2400" kern="1200" dirty="0"/>
            <a:t> </a:t>
          </a:r>
          <a:r>
            <a:rPr lang="tr-TR" sz="2400" kern="1200" dirty="0" err="1"/>
            <a:t>depression</a:t>
          </a:r>
          <a:r>
            <a:rPr lang="tr-TR" sz="2400" kern="1200" dirty="0"/>
            <a:t> of </a:t>
          </a:r>
          <a:r>
            <a:rPr lang="tr-TR" sz="2400" kern="1200" dirty="0" err="1"/>
            <a:t>cardiac</a:t>
          </a:r>
          <a:r>
            <a:rPr lang="tr-TR" sz="2400" kern="1200" dirty="0"/>
            <a:t> </a:t>
          </a:r>
          <a:r>
            <a:rPr lang="tr-TR" sz="2400" kern="1200" dirty="0" err="1"/>
            <a:t>muscle</a:t>
          </a:r>
          <a:r>
            <a:rPr lang="tr-TR" sz="2400" kern="1200" dirty="0"/>
            <a:t> </a:t>
          </a:r>
          <a:r>
            <a:rPr lang="tr-TR" sz="2400" kern="1200" dirty="0" err="1"/>
            <a:t>function</a:t>
          </a:r>
          <a:r>
            <a:rPr lang="tr-TR" sz="2400" kern="1200" dirty="0"/>
            <a:t>. </a:t>
          </a:r>
          <a:endParaRPr lang="en-US" sz="2400" kern="1200" dirty="0"/>
        </a:p>
      </dsp:txBody>
      <dsp:txXfrm>
        <a:off x="1480221" y="3134251"/>
        <a:ext cx="7029227" cy="1233072"/>
      </dsp:txXfrm>
    </dsp:sp>
    <dsp:sp modelId="{25FBBF95-A1B7-1543-96CC-66C4D1E911AC}">
      <dsp:nvSpPr>
        <dsp:cNvPr id="0" name=""/>
        <dsp:cNvSpPr/>
      </dsp:nvSpPr>
      <dsp:spPr>
        <a:xfrm>
          <a:off x="2168207" y="4643832"/>
          <a:ext cx="8672831" cy="1309798"/>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These changes in combination with decreased venous return worsen hypotension and tissue perfusion </a:t>
          </a:r>
          <a:endParaRPr lang="en-US" sz="2400" kern="1200"/>
        </a:p>
      </dsp:txBody>
      <dsp:txXfrm>
        <a:off x="2206570" y="4682195"/>
        <a:ext cx="7018386" cy="1233072"/>
      </dsp:txXfrm>
    </dsp:sp>
    <dsp:sp modelId="{0998138F-2299-DA4A-98D3-3B63308C9EE2}">
      <dsp:nvSpPr>
        <dsp:cNvPr id="0" name=""/>
        <dsp:cNvSpPr/>
      </dsp:nvSpPr>
      <dsp:spPr>
        <a:xfrm>
          <a:off x="7821461" y="1003186"/>
          <a:ext cx="851369" cy="851369"/>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13019" y="1003186"/>
        <a:ext cx="468253" cy="640655"/>
      </dsp:txXfrm>
    </dsp:sp>
    <dsp:sp modelId="{F9D5E6A0-F240-734A-BB5F-DED74B5AB77C}">
      <dsp:nvSpPr>
        <dsp:cNvPr id="0" name=""/>
        <dsp:cNvSpPr/>
      </dsp:nvSpPr>
      <dsp:spPr>
        <a:xfrm>
          <a:off x="8547811" y="2551130"/>
          <a:ext cx="851369" cy="851369"/>
        </a:xfrm>
        <a:prstGeom prst="downArrow">
          <a:avLst>
            <a:gd name="adj1" fmla="val 55000"/>
            <a:gd name="adj2" fmla="val 45000"/>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39369" y="2551130"/>
        <a:ext cx="468253" cy="640655"/>
      </dsp:txXfrm>
    </dsp:sp>
    <dsp:sp modelId="{83218F32-A7E6-EE48-B44E-0A3ADF0434C7}">
      <dsp:nvSpPr>
        <dsp:cNvPr id="0" name=""/>
        <dsp:cNvSpPr/>
      </dsp:nvSpPr>
      <dsp:spPr>
        <a:xfrm>
          <a:off x="9263320" y="4099074"/>
          <a:ext cx="851369" cy="851369"/>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54878" y="4099074"/>
        <a:ext cx="468253" cy="6406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D0C9D-C5B7-4E4C-8CF7-912550F1D623}">
      <dsp:nvSpPr>
        <dsp:cNvPr id="0" name=""/>
        <dsp:cNvSpPr/>
      </dsp:nvSpPr>
      <dsp:spPr>
        <a:xfrm>
          <a:off x="0" y="0"/>
          <a:ext cx="8182579" cy="107969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As the situation deteriorates, compensatory mechanisms designed to continue to perfuse more vital organs like the heart and brain will continue to limit flow to other organs. </a:t>
          </a:r>
          <a:endParaRPr lang="en-US" sz="1700" kern="1200"/>
        </a:p>
      </dsp:txBody>
      <dsp:txXfrm>
        <a:off x="31623" y="31623"/>
        <a:ext cx="6891178" cy="1016451"/>
      </dsp:txXfrm>
    </dsp:sp>
    <dsp:sp modelId="{11105534-0AA0-4244-BAC1-46C30AE00B40}">
      <dsp:nvSpPr>
        <dsp:cNvPr id="0" name=""/>
        <dsp:cNvSpPr/>
      </dsp:nvSpPr>
      <dsp:spPr>
        <a:xfrm>
          <a:off x="611036" y="1229655"/>
          <a:ext cx="8182579" cy="1079697"/>
        </a:xfrm>
        <a:prstGeom prst="roundRect">
          <a:avLst>
            <a:gd name="adj" fmla="val 10000"/>
          </a:avLst>
        </a:prstGeom>
        <a:solidFill>
          <a:schemeClr val="accent2">
            <a:hueOff val="338703"/>
            <a:satOff val="-1658"/>
            <a:lumOff val="9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This response results in the sparing of one organ with irreversible damage to another. </a:t>
          </a:r>
          <a:endParaRPr lang="en-US" sz="1700" kern="1200"/>
        </a:p>
      </dsp:txBody>
      <dsp:txXfrm>
        <a:off x="642659" y="1261278"/>
        <a:ext cx="6806493" cy="1016451"/>
      </dsp:txXfrm>
    </dsp:sp>
    <dsp:sp modelId="{6338D688-5CE3-B34D-A6DE-230C1CC65E3F}">
      <dsp:nvSpPr>
        <dsp:cNvPr id="0" name=""/>
        <dsp:cNvSpPr/>
      </dsp:nvSpPr>
      <dsp:spPr>
        <a:xfrm>
          <a:off x="1222073" y="2459310"/>
          <a:ext cx="8182579" cy="1079697"/>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err="1"/>
            <a:t>Consequently</a:t>
          </a:r>
          <a:r>
            <a:rPr lang="tr-TR" sz="1700" kern="1200" dirty="0"/>
            <a:t>, an </a:t>
          </a:r>
          <a:r>
            <a:rPr lang="tr-TR" sz="1700" kern="1200" dirty="0" err="1"/>
            <a:t>individual</a:t>
          </a:r>
          <a:r>
            <a:rPr lang="tr-TR" sz="1700" kern="1200" dirty="0"/>
            <a:t> </a:t>
          </a:r>
          <a:r>
            <a:rPr lang="tr-TR" sz="1700" kern="1200" dirty="0" err="1"/>
            <a:t>may</a:t>
          </a:r>
          <a:r>
            <a:rPr lang="tr-TR" sz="1700" kern="1200" dirty="0"/>
            <a:t> </a:t>
          </a:r>
          <a:r>
            <a:rPr lang="tr-TR" sz="1700" kern="1200" dirty="0" err="1"/>
            <a:t>recover</a:t>
          </a:r>
          <a:r>
            <a:rPr lang="tr-TR" sz="1700" kern="1200" dirty="0"/>
            <a:t> </a:t>
          </a:r>
          <a:r>
            <a:rPr lang="tr-TR" sz="1700" kern="1200" dirty="0" err="1"/>
            <a:t>with</a:t>
          </a:r>
          <a:r>
            <a:rPr lang="tr-TR" sz="1700" kern="1200" dirty="0"/>
            <a:t> </a:t>
          </a:r>
          <a:r>
            <a:rPr lang="tr-TR" sz="1700" kern="1200" dirty="0" err="1"/>
            <a:t>aggressive</a:t>
          </a:r>
          <a:r>
            <a:rPr lang="tr-TR" sz="1700" kern="1200" dirty="0"/>
            <a:t> </a:t>
          </a:r>
          <a:r>
            <a:rPr lang="tr-TR" sz="1700" kern="1200" dirty="0" err="1"/>
            <a:t>intervention</a:t>
          </a:r>
          <a:r>
            <a:rPr lang="tr-TR" sz="1700" kern="1200" dirty="0"/>
            <a:t> </a:t>
          </a:r>
          <a:r>
            <a:rPr lang="tr-TR" sz="1700" kern="1200" dirty="0" err="1"/>
            <a:t>only</a:t>
          </a:r>
          <a:r>
            <a:rPr lang="tr-TR" sz="1700" kern="1200" dirty="0"/>
            <a:t> </a:t>
          </a:r>
          <a:r>
            <a:rPr lang="tr-TR" sz="1700" kern="1200" dirty="0" err="1"/>
            <a:t>to</a:t>
          </a:r>
          <a:r>
            <a:rPr lang="tr-TR" sz="1700" kern="1200" dirty="0"/>
            <a:t> </a:t>
          </a:r>
          <a:r>
            <a:rPr lang="tr-TR" sz="1700" kern="1200" dirty="0" err="1"/>
            <a:t>succumb</a:t>
          </a:r>
          <a:r>
            <a:rPr lang="tr-TR" sz="1700" kern="1200" dirty="0"/>
            <a:t> </a:t>
          </a:r>
          <a:r>
            <a:rPr lang="tr-TR" sz="1700" kern="1200" dirty="0" err="1"/>
            <a:t>later</a:t>
          </a:r>
          <a:r>
            <a:rPr lang="tr-TR" sz="1700" kern="1200" dirty="0"/>
            <a:t> </a:t>
          </a:r>
          <a:r>
            <a:rPr lang="tr-TR" sz="1700" kern="1200" dirty="0" err="1"/>
            <a:t>because</a:t>
          </a:r>
          <a:r>
            <a:rPr lang="tr-TR" sz="1700" kern="1200" dirty="0"/>
            <a:t> of </a:t>
          </a:r>
          <a:r>
            <a:rPr lang="tr-TR" sz="1700" kern="1200" dirty="0" err="1"/>
            <a:t>failure</a:t>
          </a:r>
          <a:r>
            <a:rPr lang="tr-TR" sz="1700" kern="1200" dirty="0"/>
            <a:t> of </a:t>
          </a:r>
          <a:r>
            <a:rPr lang="tr-TR" sz="1700" kern="1200" dirty="0" err="1"/>
            <a:t>these</a:t>
          </a:r>
          <a:r>
            <a:rPr lang="tr-TR" sz="1700" kern="1200" dirty="0"/>
            <a:t> “</a:t>
          </a:r>
          <a:r>
            <a:rPr lang="tr-TR" sz="1700" kern="1200" dirty="0" err="1"/>
            <a:t>less</a:t>
          </a:r>
          <a:r>
            <a:rPr lang="tr-TR" sz="1700" kern="1200" dirty="0"/>
            <a:t> </a:t>
          </a:r>
          <a:r>
            <a:rPr lang="tr-TR" sz="1700" kern="1200" dirty="0" err="1"/>
            <a:t>vital</a:t>
          </a:r>
          <a:r>
            <a:rPr lang="tr-TR" sz="1700" kern="1200" dirty="0"/>
            <a:t>” </a:t>
          </a:r>
          <a:r>
            <a:rPr lang="tr-TR" sz="1700" kern="1200" dirty="0" err="1"/>
            <a:t>organs</a:t>
          </a:r>
          <a:r>
            <a:rPr lang="tr-TR" sz="1700" kern="1200" dirty="0"/>
            <a:t>.</a:t>
          </a:r>
          <a:endParaRPr lang="en-US" sz="1700" kern="1200" dirty="0"/>
        </a:p>
      </dsp:txBody>
      <dsp:txXfrm>
        <a:off x="1253696" y="2490933"/>
        <a:ext cx="6806493" cy="1016451"/>
      </dsp:txXfrm>
    </dsp:sp>
    <dsp:sp modelId="{730EE9D3-B5AE-0646-B80C-0AF234E12DEB}">
      <dsp:nvSpPr>
        <dsp:cNvPr id="0" name=""/>
        <dsp:cNvSpPr/>
      </dsp:nvSpPr>
      <dsp:spPr>
        <a:xfrm>
          <a:off x="1833110" y="3688965"/>
          <a:ext cx="8182579" cy="1079697"/>
        </a:xfrm>
        <a:prstGeom prst="roundRect">
          <a:avLst>
            <a:gd name="adj" fmla="val 10000"/>
          </a:avLst>
        </a:prstGeom>
        <a:solidFill>
          <a:schemeClr val="accent2">
            <a:hueOff val="1016110"/>
            <a:satOff val="-4974"/>
            <a:lumOff val="2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If blood flow is restored, these activated cellular and immunochemical cascades are washed into the venous circulation and lead to SIRS, multiple organ failures, and death </a:t>
          </a:r>
          <a:endParaRPr lang="en-US" sz="1700" kern="1200"/>
        </a:p>
      </dsp:txBody>
      <dsp:txXfrm>
        <a:off x="1864733" y="3720588"/>
        <a:ext cx="6806493" cy="1016451"/>
      </dsp:txXfrm>
    </dsp:sp>
    <dsp:sp modelId="{BFCA2FD2-F04A-5C46-A310-4BD4DF7F4F01}">
      <dsp:nvSpPr>
        <dsp:cNvPr id="0" name=""/>
        <dsp:cNvSpPr/>
      </dsp:nvSpPr>
      <dsp:spPr>
        <a:xfrm>
          <a:off x="2444147" y="4918620"/>
          <a:ext cx="8182579" cy="1079697"/>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Intervention can no longer stop the cascade of events, and cellular, tissue, and organ damage is too severe for survival. </a:t>
          </a:r>
          <a:endParaRPr lang="en-US" sz="1700" kern="1200"/>
        </a:p>
      </dsp:txBody>
      <dsp:txXfrm>
        <a:off x="2475770" y="4950243"/>
        <a:ext cx="6806493" cy="1016451"/>
      </dsp:txXfrm>
    </dsp:sp>
    <dsp:sp modelId="{B91AD917-B8AE-494C-8B04-F1DC6BA85D19}">
      <dsp:nvSpPr>
        <dsp:cNvPr id="0" name=""/>
        <dsp:cNvSpPr/>
      </dsp:nvSpPr>
      <dsp:spPr>
        <a:xfrm>
          <a:off x="7480776" y="788778"/>
          <a:ext cx="701803" cy="701803"/>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638682" y="788778"/>
        <a:ext cx="385991" cy="528107"/>
      </dsp:txXfrm>
    </dsp:sp>
    <dsp:sp modelId="{134307A0-5D0A-854D-B5F9-B1D38958FB1D}">
      <dsp:nvSpPr>
        <dsp:cNvPr id="0" name=""/>
        <dsp:cNvSpPr/>
      </dsp:nvSpPr>
      <dsp:spPr>
        <a:xfrm>
          <a:off x="8091813" y="2018434"/>
          <a:ext cx="701803" cy="701803"/>
        </a:xfrm>
        <a:prstGeom prst="downArrow">
          <a:avLst>
            <a:gd name="adj1" fmla="val 55000"/>
            <a:gd name="adj2" fmla="val 45000"/>
          </a:avLst>
        </a:prstGeom>
        <a:solidFill>
          <a:schemeClr val="accent2">
            <a:tint val="40000"/>
            <a:alpha val="90000"/>
            <a:hueOff val="543256"/>
            <a:satOff val="-1571"/>
            <a:lumOff val="-33"/>
            <a:alphaOff val="0"/>
          </a:schemeClr>
        </a:solidFill>
        <a:ln w="19050" cap="rnd" cmpd="sng" algn="ctr">
          <a:solidFill>
            <a:schemeClr val="accent2">
              <a:tint val="40000"/>
              <a:alpha val="90000"/>
              <a:hueOff val="543256"/>
              <a:satOff val="-1571"/>
              <a:lumOff val="-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249719" y="2018434"/>
        <a:ext cx="385991" cy="528107"/>
      </dsp:txXfrm>
    </dsp:sp>
    <dsp:sp modelId="{676FE254-9029-9D48-981B-0CC425B36C92}">
      <dsp:nvSpPr>
        <dsp:cNvPr id="0" name=""/>
        <dsp:cNvSpPr/>
      </dsp:nvSpPr>
      <dsp:spPr>
        <a:xfrm>
          <a:off x="8702850" y="3230094"/>
          <a:ext cx="701803" cy="701803"/>
        </a:xfrm>
        <a:prstGeom prst="downArrow">
          <a:avLst>
            <a:gd name="adj1" fmla="val 55000"/>
            <a:gd name="adj2" fmla="val 45000"/>
          </a:avLst>
        </a:prstGeom>
        <a:solidFill>
          <a:schemeClr val="accent2">
            <a:tint val="40000"/>
            <a:alpha val="90000"/>
            <a:hueOff val="1086513"/>
            <a:satOff val="-3142"/>
            <a:lumOff val="-67"/>
            <a:alphaOff val="0"/>
          </a:schemeClr>
        </a:solidFill>
        <a:ln w="19050" cap="rnd" cmpd="sng" algn="ctr">
          <a:solidFill>
            <a:schemeClr val="accent2">
              <a:tint val="40000"/>
              <a:alpha val="90000"/>
              <a:hueOff val="1086513"/>
              <a:satOff val="-3142"/>
              <a:lumOff val="-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860756" y="3230094"/>
        <a:ext cx="385991" cy="528107"/>
      </dsp:txXfrm>
    </dsp:sp>
    <dsp:sp modelId="{21E97841-64C2-4447-A3F6-413B654BFEDE}">
      <dsp:nvSpPr>
        <dsp:cNvPr id="0" name=""/>
        <dsp:cNvSpPr/>
      </dsp:nvSpPr>
      <dsp:spPr>
        <a:xfrm>
          <a:off x="9313886" y="4471746"/>
          <a:ext cx="701803" cy="701803"/>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471792" y="4471746"/>
        <a:ext cx="385991" cy="5281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C2FE9-7594-40F4-9DA0-4D9B84F4553D}">
      <dsp:nvSpPr>
        <dsp:cNvPr id="0" name=""/>
        <dsp:cNvSpPr/>
      </dsp:nvSpPr>
      <dsp:spPr>
        <a:xfrm>
          <a:off x="0" y="1802"/>
          <a:ext cx="10555289" cy="9136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46E49-8914-4713-932C-E741A8441271}">
      <dsp:nvSpPr>
        <dsp:cNvPr id="0" name=""/>
        <dsp:cNvSpPr/>
      </dsp:nvSpPr>
      <dsp:spPr>
        <a:xfrm>
          <a:off x="276368" y="207365"/>
          <a:ext cx="502487" cy="5024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99CF8E-2CDD-41E4-94A6-797122DFDC09}">
      <dsp:nvSpPr>
        <dsp:cNvPr id="0" name=""/>
        <dsp:cNvSpPr/>
      </dsp:nvSpPr>
      <dsp:spPr>
        <a:xfrm>
          <a:off x="1055223" y="1802"/>
          <a:ext cx="9500065" cy="91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1" tIns="96691" rIns="96691" bIns="96691" numCol="1" spcCol="1270" anchor="ctr" anchorCtr="0">
          <a:noAutofit/>
        </a:bodyPr>
        <a:lstStyle/>
        <a:p>
          <a:pPr marL="0" lvl="0" indent="0" algn="l" defTabSz="755650">
            <a:lnSpc>
              <a:spcPct val="90000"/>
            </a:lnSpc>
            <a:spcBef>
              <a:spcPct val="0"/>
            </a:spcBef>
            <a:spcAft>
              <a:spcPct val="35000"/>
            </a:spcAft>
            <a:buNone/>
          </a:pPr>
          <a:r>
            <a:rPr lang="tr-TR" sz="1700" kern="1200"/>
            <a:t>Repetitive physical exams focusing on assessment of CO and perfusion may be the most sensitive method to assess a patient, especially during early compensated shock when subtle changes may indicate impending decompensation. </a:t>
          </a:r>
          <a:endParaRPr lang="en-US" sz="1700" kern="1200"/>
        </a:p>
      </dsp:txBody>
      <dsp:txXfrm>
        <a:off x="1055223" y="1802"/>
        <a:ext cx="9500065" cy="913613"/>
      </dsp:txXfrm>
    </dsp:sp>
    <dsp:sp modelId="{A22F6B56-EE64-4A07-AB4C-D41CF421CF61}">
      <dsp:nvSpPr>
        <dsp:cNvPr id="0" name=""/>
        <dsp:cNvSpPr/>
      </dsp:nvSpPr>
      <dsp:spPr>
        <a:xfrm>
          <a:off x="0" y="1143819"/>
          <a:ext cx="10555289" cy="9136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A1F09-6B16-413E-AA1D-061FAD996C2F}">
      <dsp:nvSpPr>
        <dsp:cNvPr id="0" name=""/>
        <dsp:cNvSpPr/>
      </dsp:nvSpPr>
      <dsp:spPr>
        <a:xfrm>
          <a:off x="276368" y="1349383"/>
          <a:ext cx="502487" cy="5024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2E3D83-EB96-443D-9D38-29A8E5401F40}">
      <dsp:nvSpPr>
        <dsp:cNvPr id="0" name=""/>
        <dsp:cNvSpPr/>
      </dsp:nvSpPr>
      <dsp:spPr>
        <a:xfrm>
          <a:off x="1055223" y="1143819"/>
          <a:ext cx="9500065" cy="91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1" tIns="96691" rIns="96691" bIns="96691" numCol="1" spcCol="1270" anchor="ctr" anchorCtr="0">
          <a:noAutofit/>
        </a:bodyPr>
        <a:lstStyle/>
        <a:p>
          <a:pPr marL="0" lvl="0" indent="0" algn="l" defTabSz="755650">
            <a:lnSpc>
              <a:spcPct val="90000"/>
            </a:lnSpc>
            <a:spcBef>
              <a:spcPct val="0"/>
            </a:spcBef>
            <a:spcAft>
              <a:spcPct val="35000"/>
            </a:spcAft>
            <a:buNone/>
          </a:pPr>
          <a:r>
            <a:rPr lang="tr-TR" sz="1700" kern="1200"/>
            <a:t>Heart rate, CRT, jugular venous fill, extremity temperature, pulse pressure, and mentation are all useful when repeatedly evaluated.</a:t>
          </a:r>
          <a:endParaRPr lang="en-US" sz="1700" kern="1200"/>
        </a:p>
      </dsp:txBody>
      <dsp:txXfrm>
        <a:off x="1055223" y="1143819"/>
        <a:ext cx="9500065" cy="913613"/>
      </dsp:txXfrm>
    </dsp:sp>
    <dsp:sp modelId="{688C03B2-2111-43F2-9362-4AE3615ECC3D}">
      <dsp:nvSpPr>
        <dsp:cNvPr id="0" name=""/>
        <dsp:cNvSpPr/>
      </dsp:nvSpPr>
      <dsp:spPr>
        <a:xfrm>
          <a:off x="0" y="2285837"/>
          <a:ext cx="10555289" cy="9136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C55FD-8628-44A8-9809-123C4AE3F7E0}">
      <dsp:nvSpPr>
        <dsp:cNvPr id="0" name=""/>
        <dsp:cNvSpPr/>
      </dsp:nvSpPr>
      <dsp:spPr>
        <a:xfrm>
          <a:off x="276368" y="2491400"/>
          <a:ext cx="502487" cy="5024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10688A-A095-41B7-A95D-F052D20B8000}">
      <dsp:nvSpPr>
        <dsp:cNvPr id="0" name=""/>
        <dsp:cNvSpPr/>
      </dsp:nvSpPr>
      <dsp:spPr>
        <a:xfrm>
          <a:off x="1055223" y="2285837"/>
          <a:ext cx="9500065" cy="91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1" tIns="96691" rIns="96691" bIns="96691" numCol="1" spcCol="1270" anchor="ctr" anchorCtr="0">
          <a:noAutofit/>
        </a:bodyPr>
        <a:lstStyle/>
        <a:p>
          <a:pPr marL="0" lvl="0" indent="0" algn="l" defTabSz="755650">
            <a:lnSpc>
              <a:spcPct val="90000"/>
            </a:lnSpc>
            <a:spcBef>
              <a:spcPct val="0"/>
            </a:spcBef>
            <a:spcAft>
              <a:spcPct val="35000"/>
            </a:spcAft>
            <a:buNone/>
          </a:pPr>
          <a:r>
            <a:rPr lang="tr-TR" sz="1700" kern="1200" dirty="0" err="1"/>
            <a:t>Steady</a:t>
          </a:r>
          <a:r>
            <a:rPr lang="tr-TR" sz="1700" kern="1200" dirty="0"/>
            <a:t> </a:t>
          </a:r>
          <a:r>
            <a:rPr lang="tr-TR" sz="1700" kern="1200" dirty="0" err="1"/>
            <a:t>improvement</a:t>
          </a:r>
          <a:r>
            <a:rPr lang="tr-TR" sz="1700" kern="1200" dirty="0"/>
            <a:t> </a:t>
          </a:r>
          <a:r>
            <a:rPr lang="tr-TR" sz="1700" kern="1200" dirty="0" err="1"/>
            <a:t>and</a:t>
          </a:r>
          <a:r>
            <a:rPr lang="tr-TR" sz="1700" kern="1200" dirty="0"/>
            <a:t> </a:t>
          </a:r>
          <a:r>
            <a:rPr lang="tr-TR" sz="1700" kern="1200" dirty="0" err="1"/>
            <a:t>stabilization</a:t>
          </a:r>
          <a:r>
            <a:rPr lang="tr-TR" sz="1700" kern="1200" dirty="0"/>
            <a:t> of </a:t>
          </a:r>
          <a:r>
            <a:rPr lang="tr-TR" sz="1700" kern="1200" dirty="0" err="1"/>
            <a:t>these</a:t>
          </a:r>
          <a:r>
            <a:rPr lang="tr-TR" sz="1700" kern="1200" dirty="0"/>
            <a:t> </a:t>
          </a:r>
          <a:r>
            <a:rPr lang="tr-TR" sz="1700" kern="1200" dirty="0" err="1"/>
            <a:t>parameters</a:t>
          </a:r>
          <a:r>
            <a:rPr lang="tr-TR" sz="1700" kern="1200" dirty="0"/>
            <a:t> in </a:t>
          </a:r>
          <a:r>
            <a:rPr lang="tr-TR" sz="1700" kern="1200" dirty="0" err="1"/>
            <a:t>response</a:t>
          </a:r>
          <a:r>
            <a:rPr lang="tr-TR" sz="1700" kern="1200" dirty="0"/>
            <a:t> </a:t>
          </a:r>
          <a:r>
            <a:rPr lang="tr-TR" sz="1700" kern="1200" dirty="0" err="1"/>
            <a:t>to</a:t>
          </a:r>
          <a:r>
            <a:rPr lang="tr-TR" sz="1700" kern="1200" dirty="0"/>
            <a:t> </a:t>
          </a:r>
          <a:r>
            <a:rPr lang="tr-TR" sz="1700" kern="1200" dirty="0" err="1"/>
            <a:t>treatment</a:t>
          </a:r>
          <a:r>
            <a:rPr lang="tr-TR" sz="1700" kern="1200" dirty="0"/>
            <a:t> </a:t>
          </a:r>
          <a:r>
            <a:rPr lang="tr-TR" sz="1700" kern="1200" dirty="0" err="1"/>
            <a:t>would</a:t>
          </a:r>
          <a:r>
            <a:rPr lang="tr-TR" sz="1700" kern="1200" dirty="0"/>
            <a:t> </a:t>
          </a:r>
          <a:r>
            <a:rPr lang="tr-TR" sz="1700" kern="1200" dirty="0" err="1"/>
            <a:t>suggest</a:t>
          </a:r>
          <a:r>
            <a:rPr lang="tr-TR" sz="1700" kern="1200" dirty="0"/>
            <a:t> a </a:t>
          </a:r>
          <a:r>
            <a:rPr lang="tr-TR" sz="1700" kern="1200" dirty="0" err="1"/>
            <a:t>positive</a:t>
          </a:r>
          <a:r>
            <a:rPr lang="tr-TR" sz="1700" kern="1200" dirty="0"/>
            <a:t> </a:t>
          </a:r>
          <a:r>
            <a:rPr lang="tr-TR" sz="1700" kern="1200" dirty="0" err="1"/>
            <a:t>response</a:t>
          </a:r>
          <a:r>
            <a:rPr lang="tr-TR" sz="1700" kern="1200" dirty="0"/>
            <a:t>.</a:t>
          </a:r>
          <a:endParaRPr lang="en-US" sz="1700" kern="1200" dirty="0"/>
        </a:p>
      </dsp:txBody>
      <dsp:txXfrm>
        <a:off x="1055223" y="2285837"/>
        <a:ext cx="9500065" cy="913613"/>
      </dsp:txXfrm>
    </dsp:sp>
    <dsp:sp modelId="{252EDB34-B541-4922-987B-B409C251BF3A}">
      <dsp:nvSpPr>
        <dsp:cNvPr id="0" name=""/>
        <dsp:cNvSpPr/>
      </dsp:nvSpPr>
      <dsp:spPr>
        <a:xfrm>
          <a:off x="0" y="3427854"/>
          <a:ext cx="10555289" cy="9136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07B79-ECB4-4241-B83C-54E20F59E543}">
      <dsp:nvSpPr>
        <dsp:cNvPr id="0" name=""/>
        <dsp:cNvSpPr/>
      </dsp:nvSpPr>
      <dsp:spPr>
        <a:xfrm>
          <a:off x="276368" y="3633417"/>
          <a:ext cx="502487" cy="5024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ABFC69-7791-4DAB-9ABE-70CA8121C82E}">
      <dsp:nvSpPr>
        <dsp:cNvPr id="0" name=""/>
        <dsp:cNvSpPr/>
      </dsp:nvSpPr>
      <dsp:spPr>
        <a:xfrm>
          <a:off x="1055223" y="3427854"/>
          <a:ext cx="9500065" cy="91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91" tIns="96691" rIns="96691" bIns="96691" numCol="1" spcCol="1270" anchor="ctr" anchorCtr="0">
          <a:noAutofit/>
        </a:bodyPr>
        <a:lstStyle/>
        <a:p>
          <a:pPr marL="0" lvl="0" indent="0" algn="l" defTabSz="755650">
            <a:lnSpc>
              <a:spcPct val="90000"/>
            </a:lnSpc>
            <a:spcBef>
              <a:spcPct val="0"/>
            </a:spcBef>
            <a:spcAft>
              <a:spcPct val="35000"/>
            </a:spcAft>
            <a:buNone/>
          </a:pPr>
          <a:r>
            <a:rPr lang="tr-TR" sz="1700" kern="1200"/>
            <a:t>Continued tachycardia and poor pulse pressure, CRT, jugular fill, and deteriorating mentation despite treatment suggest that additional blood loss or decompensation is occurring. </a:t>
          </a:r>
          <a:endParaRPr lang="en-US" sz="1700" kern="1200"/>
        </a:p>
      </dsp:txBody>
      <dsp:txXfrm>
        <a:off x="1055223" y="3427854"/>
        <a:ext cx="9500065" cy="9136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153B3-C9F3-BC49-85A4-82DD04EEF51C}">
      <dsp:nvSpPr>
        <dsp:cNvPr id="0" name=""/>
        <dsp:cNvSpPr/>
      </dsp:nvSpPr>
      <dsp:spPr>
        <a:xfrm>
          <a:off x="0" y="811320"/>
          <a:ext cx="7596190" cy="71604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Capillary refill time (CRT) is usually prolonged in hypovolemic shock.</a:t>
          </a:r>
          <a:endParaRPr lang="en-US" sz="1800" kern="1200"/>
        </a:p>
      </dsp:txBody>
      <dsp:txXfrm>
        <a:off x="34954" y="846274"/>
        <a:ext cx="7526282" cy="646132"/>
      </dsp:txXfrm>
    </dsp:sp>
    <dsp:sp modelId="{D1340353-B53C-014C-8A25-CE04153445FC}">
      <dsp:nvSpPr>
        <dsp:cNvPr id="0" name=""/>
        <dsp:cNvSpPr/>
      </dsp:nvSpPr>
      <dsp:spPr>
        <a:xfrm>
          <a:off x="0" y="1579200"/>
          <a:ext cx="7596190" cy="716040"/>
        </a:xfrm>
        <a:prstGeom prst="roundRect">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However, CRT can also be affected by changes in vascular permeability such as seen with endotoxemia or sepsis.</a:t>
          </a:r>
          <a:endParaRPr lang="en-US" sz="1800" kern="1200"/>
        </a:p>
      </dsp:txBody>
      <dsp:txXfrm>
        <a:off x="34954" y="1614154"/>
        <a:ext cx="7526282" cy="646132"/>
      </dsp:txXfrm>
    </dsp:sp>
    <dsp:sp modelId="{99EC2D4C-5DD5-E04F-A67B-059956F6AF35}">
      <dsp:nvSpPr>
        <dsp:cNvPr id="0" name=""/>
        <dsp:cNvSpPr/>
      </dsp:nvSpPr>
      <dsp:spPr>
        <a:xfrm>
          <a:off x="0" y="2347079"/>
          <a:ext cx="7596190" cy="716040"/>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dirty="0" err="1"/>
            <a:t>In</a:t>
          </a:r>
          <a:r>
            <a:rPr lang="tr-TR" sz="1800" kern="1200" dirty="0"/>
            <a:t> </a:t>
          </a:r>
          <a:r>
            <a:rPr lang="tr-TR" sz="1800" kern="1200" dirty="0" err="1"/>
            <a:t>these</a:t>
          </a:r>
          <a:r>
            <a:rPr lang="tr-TR" sz="1800" kern="1200" dirty="0"/>
            <a:t> </a:t>
          </a:r>
          <a:r>
            <a:rPr lang="tr-TR" sz="1800" kern="1200" dirty="0" err="1"/>
            <a:t>situations</a:t>
          </a:r>
          <a:r>
            <a:rPr lang="tr-TR" sz="1800" kern="1200" dirty="0"/>
            <a:t>, CRT </a:t>
          </a:r>
          <a:r>
            <a:rPr lang="tr-TR" sz="1800" kern="1200" dirty="0" err="1"/>
            <a:t>may</a:t>
          </a:r>
          <a:r>
            <a:rPr lang="tr-TR" sz="1800" kern="1200" dirty="0"/>
            <a:t> </a:t>
          </a:r>
          <a:r>
            <a:rPr lang="tr-TR" sz="1800" kern="1200" dirty="0" err="1"/>
            <a:t>actually</a:t>
          </a:r>
          <a:r>
            <a:rPr lang="tr-TR" sz="1800" kern="1200" dirty="0"/>
            <a:t> </a:t>
          </a:r>
          <a:r>
            <a:rPr lang="tr-TR" sz="1800" kern="1200" dirty="0" err="1"/>
            <a:t>decrease</a:t>
          </a:r>
          <a:r>
            <a:rPr lang="tr-TR" sz="1800" kern="1200" dirty="0"/>
            <a:t> </a:t>
          </a:r>
          <a:r>
            <a:rPr lang="tr-TR" sz="1800" kern="1200" dirty="0" err="1"/>
            <a:t>because</a:t>
          </a:r>
          <a:r>
            <a:rPr lang="tr-TR" sz="1800" kern="1200" dirty="0"/>
            <a:t> of </a:t>
          </a:r>
          <a:r>
            <a:rPr lang="tr-TR" sz="1800" kern="1200" dirty="0" err="1"/>
            <a:t>vascular</a:t>
          </a:r>
          <a:r>
            <a:rPr lang="tr-TR" sz="1800" kern="1200" dirty="0"/>
            <a:t> </a:t>
          </a:r>
          <a:r>
            <a:rPr lang="tr-TR" sz="1800" kern="1200" dirty="0" err="1"/>
            <a:t>congestion</a:t>
          </a:r>
          <a:r>
            <a:rPr lang="tr-TR" sz="1800" kern="1200" dirty="0"/>
            <a:t> </a:t>
          </a:r>
          <a:r>
            <a:rPr lang="tr-TR" sz="1800" kern="1200" dirty="0" err="1"/>
            <a:t>and</a:t>
          </a:r>
          <a:r>
            <a:rPr lang="tr-TR" sz="1800" kern="1200" dirty="0"/>
            <a:t> </a:t>
          </a:r>
          <a:r>
            <a:rPr lang="tr-TR" sz="1800" kern="1200" dirty="0" err="1"/>
            <a:t>pooling</a:t>
          </a:r>
          <a:r>
            <a:rPr lang="tr-TR" sz="1800" kern="1200" dirty="0"/>
            <a:t> of </a:t>
          </a:r>
          <a:r>
            <a:rPr lang="tr-TR" sz="1800" kern="1200" dirty="0" err="1"/>
            <a:t>blood</a:t>
          </a:r>
          <a:r>
            <a:rPr lang="tr-TR" sz="1800" kern="1200" dirty="0"/>
            <a:t> in </a:t>
          </a:r>
          <a:r>
            <a:rPr lang="tr-TR" sz="1800" kern="1200" dirty="0" err="1"/>
            <a:t>the</a:t>
          </a:r>
          <a:r>
            <a:rPr lang="tr-TR" sz="1800" kern="1200" dirty="0"/>
            <a:t> </a:t>
          </a:r>
          <a:r>
            <a:rPr lang="tr-TR" sz="1800" kern="1200" dirty="0" err="1"/>
            <a:t>periphery</a:t>
          </a:r>
          <a:r>
            <a:rPr lang="tr-TR" sz="1800" kern="1200" dirty="0"/>
            <a:t>. </a:t>
          </a:r>
          <a:endParaRPr lang="en-US" sz="1800" kern="1200" dirty="0"/>
        </a:p>
      </dsp:txBody>
      <dsp:txXfrm>
        <a:off x="34954" y="2382033"/>
        <a:ext cx="7526282" cy="646132"/>
      </dsp:txXfrm>
    </dsp:sp>
    <dsp:sp modelId="{A0A77CD7-A94C-0043-9410-AE945F3F4C9A}">
      <dsp:nvSpPr>
        <dsp:cNvPr id="0" name=""/>
        <dsp:cNvSpPr/>
      </dsp:nvSpPr>
      <dsp:spPr>
        <a:xfrm>
          <a:off x="0" y="3114960"/>
          <a:ext cx="7596190" cy="716040"/>
        </a:xfrm>
        <a:prstGeom prst="roundRect">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Though CRT at any one time point can be misleading, if assessed over time, it is useful in evaluating the progression of shock. </a:t>
          </a:r>
          <a:endParaRPr lang="en-US" sz="1800" kern="1200"/>
        </a:p>
      </dsp:txBody>
      <dsp:txXfrm>
        <a:off x="34954" y="3149914"/>
        <a:ext cx="7526282" cy="646132"/>
      </dsp:txXfrm>
    </dsp:sp>
    <dsp:sp modelId="{71A97929-157F-CA4F-B286-CAD71BD942AD}">
      <dsp:nvSpPr>
        <dsp:cNvPr id="0" name=""/>
        <dsp:cNvSpPr/>
      </dsp:nvSpPr>
      <dsp:spPr>
        <a:xfrm>
          <a:off x="0" y="3882839"/>
          <a:ext cx="7596190" cy="71604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Jugular fill is a relatively crude assessment of venous return or central venous pressure. </a:t>
          </a:r>
          <a:endParaRPr lang="en-US" sz="1800" kern="1200"/>
        </a:p>
      </dsp:txBody>
      <dsp:txXfrm>
        <a:off x="34954" y="3917793"/>
        <a:ext cx="7526282" cy="6461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228B2-793B-7F45-A795-26ABAEE5AB1D}">
      <dsp:nvSpPr>
        <dsp:cNvPr id="0" name=""/>
        <dsp:cNvSpPr/>
      </dsp:nvSpPr>
      <dsp:spPr>
        <a:xfrm>
          <a:off x="0" y="197584"/>
          <a:ext cx="7036718" cy="156567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dirty="0" err="1"/>
            <a:t>Urine</a:t>
          </a:r>
          <a:r>
            <a:rPr lang="tr-TR" sz="1800" kern="1200" dirty="0"/>
            <a:t> </a:t>
          </a:r>
          <a:r>
            <a:rPr lang="tr-TR" sz="1800" kern="1200" dirty="0" err="1"/>
            <a:t>output</a:t>
          </a:r>
          <a:r>
            <a:rPr lang="tr-TR" sz="1800" kern="1200" dirty="0"/>
            <a:t> is a </a:t>
          </a:r>
          <a:r>
            <a:rPr lang="tr-TR" sz="1800" kern="1200" dirty="0" err="1"/>
            <a:t>sensitive</a:t>
          </a:r>
          <a:r>
            <a:rPr lang="tr-TR" sz="1800" kern="1200" dirty="0"/>
            <a:t> </a:t>
          </a:r>
          <a:r>
            <a:rPr lang="tr-TR" sz="1800" kern="1200" dirty="0" err="1"/>
            <a:t>indicator</a:t>
          </a:r>
          <a:r>
            <a:rPr lang="tr-TR" sz="1800" kern="1200" dirty="0"/>
            <a:t> of </a:t>
          </a:r>
          <a:r>
            <a:rPr lang="tr-TR" sz="1800" kern="1200" dirty="0" err="1"/>
            <a:t>hypovolemia</a:t>
          </a:r>
          <a:r>
            <a:rPr lang="tr-TR" sz="1800" kern="1200" dirty="0"/>
            <a:t> </a:t>
          </a:r>
          <a:r>
            <a:rPr lang="tr-TR" sz="1800" kern="1200" dirty="0" err="1"/>
            <a:t>with</a:t>
          </a:r>
          <a:r>
            <a:rPr lang="tr-TR" sz="1800" kern="1200" dirty="0"/>
            <a:t> normal </a:t>
          </a:r>
          <a:r>
            <a:rPr lang="tr-TR" sz="1800" kern="1200" dirty="0" err="1"/>
            <a:t>urine</a:t>
          </a:r>
          <a:r>
            <a:rPr lang="tr-TR" sz="1800" kern="1200" dirty="0"/>
            <a:t> </a:t>
          </a:r>
          <a:r>
            <a:rPr lang="tr-TR" sz="1800" kern="1200" dirty="0" err="1"/>
            <a:t>production</a:t>
          </a:r>
          <a:r>
            <a:rPr lang="tr-TR" sz="1800" kern="1200" dirty="0"/>
            <a:t> </a:t>
          </a:r>
          <a:r>
            <a:rPr lang="tr-TR" sz="1800" kern="1200" dirty="0" err="1"/>
            <a:t>being</a:t>
          </a:r>
          <a:r>
            <a:rPr lang="tr-TR" sz="1800" kern="1200" dirty="0"/>
            <a:t> </a:t>
          </a:r>
          <a:r>
            <a:rPr lang="tr-TR" sz="1800" kern="1200" dirty="0" err="1"/>
            <a:t>approximately</a:t>
          </a:r>
          <a:r>
            <a:rPr lang="tr-TR" sz="1800" kern="1200" dirty="0"/>
            <a:t> 1 </a:t>
          </a:r>
          <a:r>
            <a:rPr lang="tr-TR" sz="1800" kern="1200" dirty="0" err="1"/>
            <a:t>mL</a:t>
          </a:r>
          <a:r>
            <a:rPr lang="tr-TR" sz="1800" kern="1200" dirty="0"/>
            <a:t>/kg/</a:t>
          </a:r>
          <a:r>
            <a:rPr lang="tr-TR" sz="1800" kern="1200" dirty="0" err="1"/>
            <a:t>hr</a:t>
          </a:r>
          <a:r>
            <a:rPr lang="tr-TR" sz="1800" kern="1200" dirty="0"/>
            <a:t> </a:t>
          </a:r>
          <a:r>
            <a:rPr lang="tr-TR" sz="1800" kern="1200" dirty="0" err="1"/>
            <a:t>or</a:t>
          </a:r>
          <a:r>
            <a:rPr lang="tr-TR" sz="1800" kern="1200" dirty="0"/>
            <a:t> </a:t>
          </a:r>
          <a:r>
            <a:rPr lang="tr-TR" sz="1800" kern="1200" dirty="0" err="1"/>
            <a:t>more</a:t>
          </a:r>
          <a:r>
            <a:rPr lang="tr-TR" sz="1800" kern="1200" dirty="0"/>
            <a:t>, </a:t>
          </a:r>
          <a:r>
            <a:rPr lang="tr-TR" sz="1800" kern="1200" dirty="0" err="1"/>
            <a:t>depending</a:t>
          </a:r>
          <a:r>
            <a:rPr lang="tr-TR" sz="1800" kern="1200" dirty="0"/>
            <a:t> on how </a:t>
          </a:r>
          <a:r>
            <a:rPr lang="tr-TR" sz="1800" kern="1200" dirty="0" err="1"/>
            <a:t>much</a:t>
          </a:r>
          <a:r>
            <a:rPr lang="tr-TR" sz="1800" kern="1200" dirty="0"/>
            <a:t> </a:t>
          </a:r>
          <a:r>
            <a:rPr lang="tr-TR" sz="1800" kern="1200" dirty="0" err="1"/>
            <a:t>water</a:t>
          </a:r>
          <a:r>
            <a:rPr lang="tr-TR" sz="1800" kern="1200" dirty="0"/>
            <a:t> an </a:t>
          </a:r>
          <a:r>
            <a:rPr lang="tr-TR" sz="1800" kern="1200" dirty="0" err="1"/>
            <a:t>individual</a:t>
          </a:r>
          <a:r>
            <a:rPr lang="tr-TR" sz="1800" kern="1200" dirty="0"/>
            <a:t> is </a:t>
          </a:r>
          <a:r>
            <a:rPr lang="tr-TR" sz="1800" kern="1200" dirty="0" err="1"/>
            <a:t>drinking</a:t>
          </a:r>
          <a:r>
            <a:rPr lang="tr-TR" sz="1800" kern="1200" dirty="0"/>
            <a:t>. </a:t>
          </a:r>
          <a:endParaRPr lang="en-US" sz="1800" kern="1200" dirty="0"/>
        </a:p>
      </dsp:txBody>
      <dsp:txXfrm>
        <a:off x="76430" y="274014"/>
        <a:ext cx="6883858" cy="1412819"/>
      </dsp:txXfrm>
    </dsp:sp>
    <dsp:sp modelId="{1AD0864F-ADCE-4D4F-97C7-30C4F6EE3E51}">
      <dsp:nvSpPr>
        <dsp:cNvPr id="0" name=""/>
        <dsp:cNvSpPr/>
      </dsp:nvSpPr>
      <dsp:spPr>
        <a:xfrm>
          <a:off x="0" y="1815104"/>
          <a:ext cx="7036718" cy="1565679"/>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dirty="0" err="1"/>
            <a:t>Urine</a:t>
          </a:r>
          <a:r>
            <a:rPr lang="tr-TR" sz="1800" kern="1200" dirty="0"/>
            <a:t> </a:t>
          </a:r>
          <a:r>
            <a:rPr lang="tr-TR" sz="1800" kern="1200" dirty="0" err="1"/>
            <a:t>production</a:t>
          </a:r>
          <a:r>
            <a:rPr lang="tr-TR" sz="1800" kern="1200" dirty="0"/>
            <a:t> of </a:t>
          </a:r>
          <a:r>
            <a:rPr lang="tr-TR" sz="1800" kern="1200" dirty="0" err="1"/>
            <a:t>less</a:t>
          </a:r>
          <a:r>
            <a:rPr lang="tr-TR" sz="1800" kern="1200" dirty="0"/>
            <a:t> </a:t>
          </a:r>
          <a:r>
            <a:rPr lang="tr-TR" sz="1800" kern="1200" dirty="0" err="1"/>
            <a:t>than</a:t>
          </a:r>
          <a:r>
            <a:rPr lang="tr-TR" sz="1800" kern="1200" dirty="0"/>
            <a:t> 0.5 </a:t>
          </a:r>
          <a:r>
            <a:rPr lang="tr-TR" sz="1800" kern="1200" dirty="0" err="1"/>
            <a:t>mL</a:t>
          </a:r>
          <a:r>
            <a:rPr lang="tr-TR" sz="1800" kern="1200" dirty="0"/>
            <a:t>/kg/</a:t>
          </a:r>
          <a:r>
            <a:rPr lang="tr-TR" sz="1800" kern="1200" dirty="0" err="1"/>
            <a:t>hr</a:t>
          </a:r>
          <a:r>
            <a:rPr lang="tr-TR" sz="1800" kern="1200" dirty="0"/>
            <a:t> </a:t>
          </a:r>
          <a:r>
            <a:rPr lang="tr-TR" sz="1800" kern="1200" dirty="0" err="1"/>
            <a:t>suggests</a:t>
          </a:r>
          <a:r>
            <a:rPr lang="tr-TR" sz="1800" kern="1200" dirty="0"/>
            <a:t> </a:t>
          </a:r>
          <a:r>
            <a:rPr lang="tr-TR" sz="1800" kern="1200" dirty="0" err="1"/>
            <a:t>significant</a:t>
          </a:r>
          <a:r>
            <a:rPr lang="tr-TR" sz="1800" kern="1200" dirty="0"/>
            <a:t> </a:t>
          </a:r>
          <a:r>
            <a:rPr lang="tr-TR" sz="1800" kern="1200" dirty="0" err="1"/>
            <a:t>volume</a:t>
          </a:r>
          <a:r>
            <a:rPr lang="tr-TR" sz="1800" kern="1200" dirty="0"/>
            <a:t> </a:t>
          </a:r>
          <a:r>
            <a:rPr lang="tr-TR" sz="1800" kern="1200" dirty="0" err="1"/>
            <a:t>depletion</a:t>
          </a:r>
          <a:r>
            <a:rPr lang="tr-TR" sz="1800" kern="1200" dirty="0"/>
            <a:t>, </a:t>
          </a:r>
          <a:r>
            <a:rPr lang="tr-TR" sz="1800" kern="1200" dirty="0" err="1"/>
            <a:t>and</a:t>
          </a:r>
          <a:r>
            <a:rPr lang="tr-TR" sz="1800" kern="1200" dirty="0"/>
            <a:t> </a:t>
          </a:r>
          <a:r>
            <a:rPr lang="tr-TR" sz="1800" kern="1200" dirty="0" err="1"/>
            <a:t>fluid</a:t>
          </a:r>
          <a:r>
            <a:rPr lang="tr-TR" sz="1800" kern="1200" dirty="0"/>
            <a:t> </a:t>
          </a:r>
          <a:r>
            <a:rPr lang="tr-TR" sz="1800" kern="1200" dirty="0" err="1"/>
            <a:t>therapy</a:t>
          </a:r>
          <a:r>
            <a:rPr lang="tr-TR" sz="1800" kern="1200" dirty="0"/>
            <a:t> is </a:t>
          </a:r>
          <a:r>
            <a:rPr lang="tr-TR" sz="1800" kern="1200" dirty="0" err="1"/>
            <a:t>indicated</a:t>
          </a:r>
          <a:r>
            <a:rPr lang="tr-TR" sz="1800" kern="1200" dirty="0"/>
            <a:t> </a:t>
          </a:r>
          <a:r>
            <a:rPr lang="tr-TR" sz="1800" kern="1200" dirty="0" err="1"/>
            <a:t>to</a:t>
          </a:r>
          <a:r>
            <a:rPr lang="tr-TR" sz="1800" kern="1200" dirty="0"/>
            <a:t> </a:t>
          </a:r>
          <a:r>
            <a:rPr lang="tr-TR" sz="1800" kern="1200" dirty="0" err="1"/>
            <a:t>prevent</a:t>
          </a:r>
          <a:r>
            <a:rPr lang="tr-TR" sz="1800" kern="1200" dirty="0"/>
            <a:t> </a:t>
          </a:r>
          <a:r>
            <a:rPr lang="tr-TR" sz="1800" kern="1200" dirty="0" err="1"/>
            <a:t>renal</a:t>
          </a:r>
          <a:r>
            <a:rPr lang="tr-TR" sz="1800" kern="1200" dirty="0"/>
            <a:t> </a:t>
          </a:r>
          <a:r>
            <a:rPr lang="tr-TR" sz="1800" kern="1200" dirty="0" err="1"/>
            <a:t>ischemia</a:t>
          </a:r>
          <a:r>
            <a:rPr lang="tr-TR" sz="1800" kern="1200" dirty="0"/>
            <a:t> </a:t>
          </a:r>
          <a:endParaRPr lang="en-US" sz="1800" kern="1200" dirty="0"/>
        </a:p>
      </dsp:txBody>
      <dsp:txXfrm>
        <a:off x="76430" y="1891534"/>
        <a:ext cx="6883858" cy="1412819"/>
      </dsp:txXfrm>
    </dsp:sp>
    <dsp:sp modelId="{438D72CB-D58B-9340-B073-363134791A28}">
      <dsp:nvSpPr>
        <dsp:cNvPr id="0" name=""/>
        <dsp:cNvSpPr/>
      </dsp:nvSpPr>
      <dsp:spPr>
        <a:xfrm>
          <a:off x="0" y="3432623"/>
          <a:ext cx="7036718" cy="1565679"/>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Though urine specific gravity can be used to assess renal concentrating efforts and consequently the water balance of the animal, it will be affected by intravenous fluid therapy and is not an accurate reflection of dehydration or volume status once bolus intravenous fluids have been begun. </a:t>
          </a:r>
          <a:endParaRPr lang="en-US" sz="1800" kern="1200"/>
        </a:p>
      </dsp:txBody>
      <dsp:txXfrm>
        <a:off x="76430" y="3509053"/>
        <a:ext cx="6883858" cy="14128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A63BC-F0A4-BE45-B5DD-C30A8EC09473}">
      <dsp:nvSpPr>
        <dsp:cNvPr id="0" name=""/>
        <dsp:cNvSpPr/>
      </dsp:nvSpPr>
      <dsp:spPr>
        <a:xfrm>
          <a:off x="0" y="85606"/>
          <a:ext cx="10895369" cy="1427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Replacement isotonic crystalloids such as lactated Ringer's solu­ tion, 0.9% sodium chloride (NaCl), or Normosol R form the mainstay of therapy for shock, administered rapidly at doses equivalent to 1 blood volume (90 ml/kg for the dog, 40 to 60 ml/kg for the cat) </a:t>
          </a:r>
          <a:endParaRPr lang="en-US" sz="2000" kern="1200"/>
        </a:p>
      </dsp:txBody>
      <dsp:txXfrm>
        <a:off x="69680" y="155286"/>
        <a:ext cx="10756009" cy="1288040"/>
      </dsp:txXfrm>
    </dsp:sp>
    <dsp:sp modelId="{E6E809CA-85CE-6C4A-B5C5-D10B57A7C164}">
      <dsp:nvSpPr>
        <dsp:cNvPr id="0" name=""/>
        <dsp:cNvSpPr/>
      </dsp:nvSpPr>
      <dsp:spPr>
        <a:xfrm>
          <a:off x="0" y="1570606"/>
          <a:ext cx="10895369" cy="1427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err="1"/>
            <a:t>For</a:t>
          </a:r>
          <a:r>
            <a:rPr lang="tr-TR" sz="2000" kern="1200" dirty="0"/>
            <a:t> </a:t>
          </a:r>
          <a:r>
            <a:rPr lang="tr-TR" sz="2000" kern="1200" dirty="0" err="1"/>
            <a:t>animals</a:t>
          </a:r>
          <a:r>
            <a:rPr lang="tr-TR" sz="2000" kern="1200" dirty="0"/>
            <a:t> </a:t>
          </a:r>
          <a:r>
            <a:rPr lang="tr-TR" sz="2000" kern="1200" dirty="0" err="1"/>
            <a:t>with</a:t>
          </a:r>
          <a:r>
            <a:rPr lang="tr-TR" sz="2000" kern="1200" dirty="0"/>
            <a:t> </a:t>
          </a:r>
          <a:r>
            <a:rPr lang="tr-TR" sz="2000" kern="1200" dirty="0" err="1"/>
            <a:t>coexisting</a:t>
          </a:r>
          <a:r>
            <a:rPr lang="tr-TR" sz="2000" kern="1200" dirty="0"/>
            <a:t> </a:t>
          </a:r>
          <a:r>
            <a:rPr lang="tr-TR" sz="2000" kern="1200" dirty="0" err="1"/>
            <a:t>head</a:t>
          </a:r>
          <a:r>
            <a:rPr lang="tr-TR" sz="2000" kern="1200" dirty="0"/>
            <a:t> </a:t>
          </a:r>
          <a:r>
            <a:rPr lang="tr-TR" sz="2000" kern="1200" dirty="0" err="1"/>
            <a:t>trauma</a:t>
          </a:r>
          <a:r>
            <a:rPr lang="tr-TR" sz="2000" kern="1200" dirty="0"/>
            <a:t>, </a:t>
          </a:r>
          <a:r>
            <a:rPr lang="tr-TR" sz="2000" kern="1200" dirty="0" err="1"/>
            <a:t>the</a:t>
          </a:r>
          <a:r>
            <a:rPr lang="tr-TR" sz="2000" kern="1200" dirty="0"/>
            <a:t> </a:t>
          </a:r>
          <a:r>
            <a:rPr lang="tr-TR" sz="2000" kern="1200" dirty="0" err="1"/>
            <a:t>isotonic</a:t>
          </a:r>
          <a:r>
            <a:rPr lang="tr-TR" sz="2000" kern="1200" dirty="0"/>
            <a:t> </a:t>
          </a:r>
          <a:r>
            <a:rPr lang="tr-TR" sz="2000" kern="1200" dirty="0" err="1"/>
            <a:t>crystal</a:t>
          </a:r>
          <a:r>
            <a:rPr lang="tr-TR" sz="2000" kern="1200" dirty="0"/>
            <a:t>­ </a:t>
          </a:r>
          <a:r>
            <a:rPr lang="tr-TR" sz="2000" kern="1200" dirty="0" err="1"/>
            <a:t>loid</a:t>
          </a:r>
          <a:r>
            <a:rPr lang="tr-TR" sz="2000" kern="1200" dirty="0"/>
            <a:t> of </a:t>
          </a:r>
          <a:r>
            <a:rPr lang="tr-TR" sz="2000" kern="1200" dirty="0" err="1"/>
            <a:t>choice</a:t>
          </a:r>
          <a:r>
            <a:rPr lang="tr-TR" sz="2000" kern="1200" dirty="0"/>
            <a:t> is 0.9% </a:t>
          </a:r>
          <a:r>
            <a:rPr lang="tr-TR" sz="2000" kern="1200" dirty="0" err="1"/>
            <a:t>NaCl</a:t>
          </a:r>
          <a:r>
            <a:rPr lang="tr-TR" sz="2000" kern="1200" dirty="0"/>
            <a:t> </a:t>
          </a:r>
          <a:r>
            <a:rPr lang="tr-TR" sz="2000" kern="1200" dirty="0" err="1"/>
            <a:t>because</a:t>
          </a:r>
          <a:r>
            <a:rPr lang="tr-TR" sz="2000" kern="1200" dirty="0"/>
            <a:t> it </a:t>
          </a:r>
          <a:r>
            <a:rPr lang="tr-TR" sz="2000" kern="1200" dirty="0" err="1"/>
            <a:t>contains</a:t>
          </a:r>
          <a:r>
            <a:rPr lang="tr-TR" sz="2000" kern="1200" dirty="0"/>
            <a:t> </a:t>
          </a:r>
          <a:r>
            <a:rPr lang="tr-TR" sz="2000" kern="1200" dirty="0" err="1"/>
            <a:t>the</a:t>
          </a:r>
          <a:r>
            <a:rPr lang="tr-TR" sz="2000" kern="1200" dirty="0"/>
            <a:t> </a:t>
          </a:r>
          <a:r>
            <a:rPr lang="tr-TR" sz="2000" kern="1200" dirty="0" err="1"/>
            <a:t>highest</a:t>
          </a:r>
          <a:r>
            <a:rPr lang="tr-TR" sz="2000" kern="1200" dirty="0"/>
            <a:t> </a:t>
          </a:r>
          <a:r>
            <a:rPr lang="tr-TR" sz="2000" kern="1200" dirty="0" err="1"/>
            <a:t>con</a:t>
          </a:r>
          <a:r>
            <a:rPr lang="tr-TR" sz="2000" kern="1200" dirty="0"/>
            <a:t>­ </a:t>
          </a:r>
          <a:r>
            <a:rPr lang="tr-TR" sz="2000" kern="1200" dirty="0" err="1"/>
            <a:t>centration</a:t>
          </a:r>
          <a:r>
            <a:rPr lang="tr-TR" sz="2000" kern="1200" dirty="0"/>
            <a:t> of </a:t>
          </a:r>
          <a:r>
            <a:rPr lang="tr-TR" sz="2000" kern="1200" dirty="0" err="1"/>
            <a:t>sodium</a:t>
          </a:r>
          <a:r>
            <a:rPr lang="tr-TR" sz="2000" kern="1200" dirty="0"/>
            <a:t> </a:t>
          </a:r>
          <a:r>
            <a:rPr lang="tr-TR" sz="2000" kern="1200" dirty="0" err="1"/>
            <a:t>and</a:t>
          </a:r>
          <a:r>
            <a:rPr lang="tr-TR" sz="2000" kern="1200" dirty="0"/>
            <a:t> is </a:t>
          </a:r>
          <a:r>
            <a:rPr lang="tr-TR" sz="2000" kern="1200" dirty="0" err="1"/>
            <a:t>least</a:t>
          </a:r>
          <a:r>
            <a:rPr lang="tr-TR" sz="2000" kern="1200" dirty="0"/>
            <a:t> </a:t>
          </a:r>
          <a:r>
            <a:rPr lang="tr-TR" sz="2000" kern="1200" dirty="0" err="1"/>
            <a:t>likely</a:t>
          </a:r>
          <a:r>
            <a:rPr lang="tr-TR" sz="2000" kern="1200" dirty="0"/>
            <a:t> </a:t>
          </a:r>
          <a:r>
            <a:rPr lang="tr-TR" sz="2000" kern="1200" dirty="0" err="1"/>
            <a:t>to</a:t>
          </a:r>
          <a:r>
            <a:rPr lang="tr-TR" sz="2000" kern="1200" dirty="0"/>
            <a:t> </a:t>
          </a:r>
          <a:r>
            <a:rPr lang="tr-TR" sz="2000" kern="1200" dirty="0" err="1"/>
            <a:t>contribute</a:t>
          </a:r>
          <a:r>
            <a:rPr lang="tr-TR" sz="2000" kern="1200" dirty="0"/>
            <a:t> </a:t>
          </a:r>
          <a:r>
            <a:rPr lang="tr-TR" sz="2000" kern="1200" dirty="0" err="1"/>
            <a:t>to</a:t>
          </a:r>
          <a:r>
            <a:rPr lang="tr-TR" sz="2000" kern="1200" dirty="0"/>
            <a:t> </a:t>
          </a:r>
          <a:r>
            <a:rPr lang="tr-TR" sz="2000" kern="1200" dirty="0" err="1"/>
            <a:t>cerebral</a:t>
          </a:r>
          <a:r>
            <a:rPr lang="tr-TR" sz="2000" kern="1200" dirty="0"/>
            <a:t> </a:t>
          </a:r>
          <a:r>
            <a:rPr lang="tr-TR" sz="2000" kern="1200" dirty="0" err="1"/>
            <a:t>edema</a:t>
          </a:r>
          <a:r>
            <a:rPr lang="tr-TR" sz="2000" kern="1200" dirty="0"/>
            <a:t>. </a:t>
          </a:r>
          <a:endParaRPr lang="en-US" sz="2000" kern="1200" dirty="0"/>
        </a:p>
      </dsp:txBody>
      <dsp:txXfrm>
        <a:off x="69680" y="1640286"/>
        <a:ext cx="10756009" cy="1288040"/>
      </dsp:txXfrm>
    </dsp:sp>
    <dsp:sp modelId="{89395418-147A-E847-88A1-7BE0CCF6C5FB}">
      <dsp:nvSpPr>
        <dsp:cNvPr id="0" name=""/>
        <dsp:cNvSpPr/>
      </dsp:nvSpPr>
      <dsp:spPr>
        <a:xfrm>
          <a:off x="0" y="3055605"/>
          <a:ext cx="10895369" cy="1427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err="1"/>
            <a:t>Excessive</a:t>
          </a:r>
          <a:r>
            <a:rPr lang="tr-TR" sz="2000" kern="1200" dirty="0"/>
            <a:t> </a:t>
          </a:r>
          <a:r>
            <a:rPr lang="tr-TR" sz="2000" kern="1200" dirty="0" err="1"/>
            <a:t>fluid</a:t>
          </a:r>
          <a:r>
            <a:rPr lang="tr-TR" sz="2000" kern="1200" dirty="0"/>
            <a:t> </a:t>
          </a:r>
          <a:r>
            <a:rPr lang="tr-TR" sz="2000" kern="1200" dirty="0" err="1"/>
            <a:t>administration</a:t>
          </a:r>
          <a:r>
            <a:rPr lang="tr-TR" sz="2000" kern="1200" dirty="0"/>
            <a:t> is </a:t>
          </a:r>
          <a:r>
            <a:rPr lang="tr-TR" sz="2000" kern="1200" dirty="0" err="1"/>
            <a:t>often</a:t>
          </a:r>
          <a:r>
            <a:rPr lang="tr-TR" sz="2000" kern="1200" dirty="0"/>
            <a:t> </a:t>
          </a:r>
          <a:r>
            <a:rPr lang="tr-TR" sz="2000" kern="1200" dirty="0" err="1"/>
            <a:t>evidenced</a:t>
          </a:r>
          <a:r>
            <a:rPr lang="tr-TR" sz="2000" kern="1200" dirty="0"/>
            <a:t> </a:t>
          </a:r>
          <a:r>
            <a:rPr lang="tr-TR" sz="2000" kern="1200" dirty="0" err="1"/>
            <a:t>by</a:t>
          </a:r>
          <a:r>
            <a:rPr lang="tr-TR" sz="2000" kern="1200" dirty="0"/>
            <a:t> </a:t>
          </a:r>
          <a:r>
            <a:rPr lang="tr-TR" sz="2000" kern="1200" dirty="0" err="1"/>
            <a:t>pulmonary</a:t>
          </a:r>
          <a:r>
            <a:rPr lang="tr-TR" sz="2000" kern="1200" dirty="0"/>
            <a:t> </a:t>
          </a:r>
          <a:r>
            <a:rPr lang="tr-TR" sz="2000" kern="1200" dirty="0" err="1"/>
            <a:t>or</a:t>
          </a:r>
          <a:r>
            <a:rPr lang="tr-TR" sz="2000" kern="1200" dirty="0"/>
            <a:t> </a:t>
          </a:r>
          <a:r>
            <a:rPr lang="tr-TR" sz="2000" kern="1200" dirty="0" err="1"/>
            <a:t>peripheral</a:t>
          </a:r>
          <a:r>
            <a:rPr lang="tr-TR" sz="2000" kern="1200" dirty="0"/>
            <a:t> </a:t>
          </a:r>
          <a:r>
            <a:rPr lang="tr-TR" sz="2000" kern="1200" dirty="0" err="1"/>
            <a:t>edema</a:t>
          </a:r>
          <a:r>
            <a:rPr lang="tr-TR" sz="2000" kern="1200" dirty="0"/>
            <a:t> </a:t>
          </a:r>
          <a:r>
            <a:rPr lang="tr-TR" sz="2000" kern="1200" dirty="0" err="1"/>
            <a:t>due</a:t>
          </a:r>
          <a:r>
            <a:rPr lang="tr-TR" sz="2000" kern="1200" dirty="0"/>
            <a:t> </a:t>
          </a:r>
          <a:r>
            <a:rPr lang="tr-TR" sz="2000" kern="1200" dirty="0" err="1"/>
            <a:t>to</a:t>
          </a:r>
          <a:r>
            <a:rPr lang="tr-TR" sz="2000" kern="1200" dirty="0"/>
            <a:t> </a:t>
          </a:r>
          <a:r>
            <a:rPr lang="tr-TR" sz="2000" kern="1200" dirty="0" err="1"/>
            <a:t>any</a:t>
          </a:r>
          <a:r>
            <a:rPr lang="tr-TR" sz="2000" kern="1200" dirty="0"/>
            <a:t> </a:t>
          </a:r>
          <a:r>
            <a:rPr lang="tr-TR" sz="2000" kern="1200" dirty="0" err="1"/>
            <a:t>combination</a:t>
          </a:r>
          <a:r>
            <a:rPr lang="tr-TR" sz="2000" kern="1200" dirty="0"/>
            <a:t> of </a:t>
          </a:r>
          <a:r>
            <a:rPr lang="tr-TR" sz="2000" kern="1200" dirty="0" err="1"/>
            <a:t>increased</a:t>
          </a:r>
          <a:r>
            <a:rPr lang="tr-TR" sz="2000" kern="1200" dirty="0"/>
            <a:t> </a:t>
          </a:r>
          <a:r>
            <a:rPr lang="tr-TR" sz="2000" kern="1200" dirty="0" err="1"/>
            <a:t>hydrostatic</a:t>
          </a:r>
          <a:r>
            <a:rPr lang="tr-TR" sz="2000" kern="1200" dirty="0"/>
            <a:t> </a:t>
          </a:r>
          <a:r>
            <a:rPr lang="tr-TR" sz="2000" kern="1200" dirty="0" err="1"/>
            <a:t>pressure</a:t>
          </a:r>
          <a:r>
            <a:rPr lang="tr-TR" sz="2000" kern="1200" dirty="0"/>
            <a:t>, </a:t>
          </a:r>
          <a:r>
            <a:rPr lang="tr-TR" sz="2000" kern="1200" dirty="0" err="1"/>
            <a:t>hypoalbuminemia</a:t>
          </a:r>
          <a:r>
            <a:rPr lang="tr-TR" sz="2000" kern="1200" dirty="0"/>
            <a:t>, </a:t>
          </a:r>
          <a:r>
            <a:rPr lang="tr-TR" sz="2000" kern="1200" dirty="0" err="1"/>
            <a:t>and</a:t>
          </a:r>
          <a:r>
            <a:rPr lang="tr-TR" sz="2000" kern="1200" dirty="0"/>
            <a:t> </a:t>
          </a:r>
          <a:r>
            <a:rPr lang="tr-TR" sz="2000" kern="1200" dirty="0" err="1"/>
            <a:t>increases</a:t>
          </a:r>
          <a:r>
            <a:rPr lang="tr-TR" sz="2000" kern="1200" dirty="0"/>
            <a:t> in </a:t>
          </a:r>
          <a:r>
            <a:rPr lang="tr-TR" sz="2000" kern="1200" dirty="0" err="1"/>
            <a:t>vascular</a:t>
          </a:r>
          <a:r>
            <a:rPr lang="tr-TR" sz="2000" kern="1200" dirty="0"/>
            <a:t> </a:t>
          </a:r>
          <a:r>
            <a:rPr lang="tr-TR" sz="2000" kern="1200" dirty="0" err="1"/>
            <a:t>endothelial</a:t>
          </a:r>
          <a:r>
            <a:rPr lang="tr-TR" sz="2000" kern="1200" dirty="0"/>
            <a:t> </a:t>
          </a:r>
          <a:r>
            <a:rPr lang="tr-TR" sz="2000" kern="1200" dirty="0" err="1"/>
            <a:t>permeability</a:t>
          </a:r>
          <a:r>
            <a:rPr lang="tr-TR" sz="2000" kern="1200" dirty="0"/>
            <a:t>. </a:t>
          </a:r>
        </a:p>
      </dsp:txBody>
      <dsp:txXfrm>
        <a:off x="69680" y="3125285"/>
        <a:ext cx="10756009" cy="12880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A8739-B2C7-5349-B000-55E56B9B5C8D}">
      <dsp:nvSpPr>
        <dsp:cNvPr id="0" name=""/>
        <dsp:cNvSpPr/>
      </dsp:nvSpPr>
      <dsp:spPr>
        <a:xfrm>
          <a:off x="0" y="64942"/>
          <a:ext cx="9772649" cy="1367144"/>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Synthetic colloids such as </a:t>
          </a:r>
          <a:r>
            <a:rPr lang="tr-TR" sz="1900" b="1" kern="1200"/>
            <a:t>hetastarch</a:t>
          </a:r>
          <a:r>
            <a:rPr lang="tr-TR" sz="1900" kern="1200"/>
            <a:t> or </a:t>
          </a:r>
          <a:r>
            <a:rPr lang="tr-TR" sz="1900" b="1" kern="1200"/>
            <a:t>dextran 70 </a:t>
          </a:r>
          <a:r>
            <a:rPr lang="tr-TR" sz="1900" kern="1200"/>
            <a:t>are hyperoncotic to the normal animal and therefore pull fluid into the vascular space following intravenous administra­tion. </a:t>
          </a:r>
          <a:endParaRPr lang="en-US" sz="1900" kern="1200"/>
        </a:p>
      </dsp:txBody>
      <dsp:txXfrm>
        <a:off x="66738" y="131680"/>
        <a:ext cx="9639173" cy="1233668"/>
      </dsp:txXfrm>
    </dsp:sp>
    <dsp:sp modelId="{71C08743-625E-714A-A4B4-28CA1BCDC457}">
      <dsp:nvSpPr>
        <dsp:cNvPr id="0" name=""/>
        <dsp:cNvSpPr/>
      </dsp:nvSpPr>
      <dsp:spPr>
        <a:xfrm>
          <a:off x="0" y="1486807"/>
          <a:ext cx="9772649" cy="1367144"/>
        </a:xfrm>
        <a:prstGeom prst="roundRect">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dirty="0" err="1"/>
            <a:t>They</a:t>
          </a:r>
          <a:r>
            <a:rPr lang="tr-TR" sz="1900" kern="1200" dirty="0"/>
            <a:t> </a:t>
          </a:r>
          <a:r>
            <a:rPr lang="tr-TR" sz="1900" kern="1200" dirty="0" err="1"/>
            <a:t>therefore</a:t>
          </a:r>
          <a:r>
            <a:rPr lang="tr-TR" sz="1900" kern="1200" dirty="0"/>
            <a:t> </a:t>
          </a:r>
          <a:r>
            <a:rPr lang="tr-TR" sz="1900" kern="1200" dirty="0" err="1"/>
            <a:t>cause</a:t>
          </a:r>
          <a:r>
            <a:rPr lang="tr-TR" sz="1900" kern="1200" dirty="0"/>
            <a:t> an </a:t>
          </a:r>
          <a:r>
            <a:rPr lang="tr-TR" sz="1900" kern="1200" dirty="0" err="1"/>
            <a:t>increase</a:t>
          </a:r>
          <a:r>
            <a:rPr lang="tr-TR" sz="1900" kern="1200" dirty="0"/>
            <a:t> in </a:t>
          </a:r>
          <a:r>
            <a:rPr lang="tr-TR" sz="1900" kern="1200" dirty="0" err="1"/>
            <a:t>blood</a:t>
          </a:r>
          <a:r>
            <a:rPr lang="tr-TR" sz="1900" kern="1200" dirty="0"/>
            <a:t> </a:t>
          </a:r>
          <a:r>
            <a:rPr lang="tr-TR" sz="1900" kern="1200" dirty="0" err="1"/>
            <a:t>volume</a:t>
          </a:r>
          <a:r>
            <a:rPr lang="tr-TR" sz="1900" kern="1200" dirty="0"/>
            <a:t> </a:t>
          </a:r>
          <a:r>
            <a:rPr lang="tr-TR" sz="1900" kern="1200" dirty="0" err="1"/>
            <a:t>that</a:t>
          </a:r>
          <a:r>
            <a:rPr lang="tr-TR" sz="1900" kern="1200" dirty="0"/>
            <a:t> is </a:t>
          </a:r>
          <a:r>
            <a:rPr lang="tr-TR" sz="1900" kern="1200" dirty="0" err="1"/>
            <a:t>greater</a:t>
          </a:r>
          <a:r>
            <a:rPr lang="tr-TR" sz="1900" kern="1200" dirty="0"/>
            <a:t> </a:t>
          </a:r>
          <a:r>
            <a:rPr lang="tr-TR" sz="1900" kern="1200" dirty="0" err="1"/>
            <a:t>than</a:t>
          </a:r>
          <a:r>
            <a:rPr lang="tr-TR" sz="1900" kern="1200" dirty="0"/>
            <a:t> </a:t>
          </a:r>
          <a:r>
            <a:rPr lang="tr-TR" sz="1900" kern="1200" dirty="0" err="1"/>
            <a:t>that</a:t>
          </a:r>
          <a:r>
            <a:rPr lang="tr-TR" sz="1900" kern="1200" dirty="0"/>
            <a:t> of </a:t>
          </a:r>
          <a:r>
            <a:rPr lang="tr-TR" sz="1900" kern="1200" dirty="0" err="1"/>
            <a:t>the</a:t>
          </a:r>
          <a:r>
            <a:rPr lang="tr-TR" sz="1900" kern="1200" dirty="0"/>
            <a:t> </a:t>
          </a:r>
          <a:r>
            <a:rPr lang="tr-TR" sz="1900" kern="1200" dirty="0" err="1"/>
            <a:t>infused</a:t>
          </a:r>
          <a:r>
            <a:rPr lang="tr-TR" sz="1900" kern="1200" dirty="0"/>
            <a:t> </a:t>
          </a:r>
          <a:r>
            <a:rPr lang="tr-TR" sz="1900" kern="1200" dirty="0" err="1"/>
            <a:t>volume</a:t>
          </a:r>
          <a:r>
            <a:rPr lang="tr-TR" sz="1900" kern="1200" dirty="0"/>
            <a:t> </a:t>
          </a:r>
          <a:r>
            <a:rPr lang="tr-TR" sz="1900" kern="1200" dirty="0" err="1"/>
            <a:t>and</a:t>
          </a:r>
          <a:r>
            <a:rPr lang="tr-TR" sz="1900" kern="1200" dirty="0"/>
            <a:t> </a:t>
          </a:r>
          <a:r>
            <a:rPr lang="tr-TR" sz="1900" kern="1200" dirty="0" err="1"/>
            <a:t>help</a:t>
          </a:r>
          <a:r>
            <a:rPr lang="tr-TR" sz="1900" kern="1200" dirty="0"/>
            <a:t> </a:t>
          </a:r>
          <a:r>
            <a:rPr lang="tr-TR" sz="1900" kern="1200" dirty="0" err="1"/>
            <a:t>to</a:t>
          </a:r>
          <a:r>
            <a:rPr lang="tr-TR" sz="1900" kern="1200" dirty="0"/>
            <a:t> </a:t>
          </a:r>
          <a:r>
            <a:rPr lang="tr-TR" sz="1900" kern="1200" dirty="0" err="1"/>
            <a:t>retain</a:t>
          </a:r>
          <a:r>
            <a:rPr lang="tr-TR" sz="1900" kern="1200" dirty="0"/>
            <a:t> </a:t>
          </a:r>
          <a:r>
            <a:rPr lang="tr-TR" sz="1900" kern="1200" dirty="0" err="1"/>
            <a:t>this</a:t>
          </a:r>
          <a:r>
            <a:rPr lang="tr-TR" sz="1900" kern="1200" dirty="0"/>
            <a:t> </a:t>
          </a:r>
          <a:r>
            <a:rPr lang="tr-TR" sz="1900" kern="1200" dirty="0" err="1"/>
            <a:t>fluid</a:t>
          </a:r>
          <a:r>
            <a:rPr lang="tr-TR" sz="1900" kern="1200" dirty="0"/>
            <a:t> in </a:t>
          </a:r>
          <a:r>
            <a:rPr lang="tr-TR" sz="1900" kern="1200" dirty="0" err="1"/>
            <a:t>the</a:t>
          </a:r>
          <a:r>
            <a:rPr lang="tr-TR" sz="1900" kern="1200" dirty="0"/>
            <a:t> </a:t>
          </a:r>
          <a:r>
            <a:rPr lang="tr-TR" sz="1900" kern="1200" dirty="0" err="1"/>
            <a:t>intravascular</a:t>
          </a:r>
          <a:r>
            <a:rPr lang="tr-TR" sz="1900" kern="1200" dirty="0"/>
            <a:t> </a:t>
          </a:r>
          <a:r>
            <a:rPr lang="tr-TR" sz="1900" kern="1200" dirty="0" err="1"/>
            <a:t>space</a:t>
          </a:r>
          <a:r>
            <a:rPr lang="tr-TR" sz="1900" kern="1200" dirty="0"/>
            <a:t> in </a:t>
          </a:r>
          <a:r>
            <a:rPr lang="tr-TR" sz="1900" kern="1200" dirty="0" err="1"/>
            <a:t>animals</a:t>
          </a:r>
          <a:r>
            <a:rPr lang="tr-TR" sz="1900" kern="1200" dirty="0"/>
            <a:t> </a:t>
          </a:r>
          <a:r>
            <a:rPr lang="tr-TR" sz="1900" kern="1200" dirty="0" err="1"/>
            <a:t>with</a:t>
          </a:r>
          <a:r>
            <a:rPr lang="tr-TR" sz="1900" kern="1200" dirty="0"/>
            <a:t> normal </a:t>
          </a:r>
          <a:r>
            <a:rPr lang="tr-TR" sz="1900" kern="1200" dirty="0" err="1"/>
            <a:t>capillary</a:t>
          </a:r>
          <a:r>
            <a:rPr lang="tr-TR" sz="1900" kern="1200" dirty="0"/>
            <a:t> </a:t>
          </a:r>
          <a:r>
            <a:rPr lang="tr-TR" sz="1900" kern="1200" dirty="0" err="1"/>
            <a:t>permeability</a:t>
          </a:r>
          <a:r>
            <a:rPr lang="tr-TR" sz="1900" kern="1200" dirty="0"/>
            <a:t>. </a:t>
          </a:r>
          <a:endParaRPr lang="en-US" sz="1900" kern="1200" dirty="0"/>
        </a:p>
      </dsp:txBody>
      <dsp:txXfrm>
        <a:off x="66738" y="1553545"/>
        <a:ext cx="9639173" cy="1233668"/>
      </dsp:txXfrm>
    </dsp:sp>
    <dsp:sp modelId="{21664ADA-D8B3-3D4C-8E3C-488A524E63DD}">
      <dsp:nvSpPr>
        <dsp:cNvPr id="0" name=""/>
        <dsp:cNvSpPr/>
      </dsp:nvSpPr>
      <dsp:spPr>
        <a:xfrm>
          <a:off x="0" y="2908672"/>
          <a:ext cx="9772649" cy="1367144"/>
        </a:xfrm>
        <a:prstGeom prst="roundRect">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They are appropriately used for shock therapy in acutely hypoproteinemic animals (total protein &lt;3.5 g/dl) with a decreased colloid osmotic pres­ sure. </a:t>
          </a:r>
          <a:endParaRPr lang="en-US" sz="1900" kern="1200"/>
        </a:p>
      </dsp:txBody>
      <dsp:txXfrm>
        <a:off x="66738" y="2975410"/>
        <a:ext cx="9639173" cy="1233668"/>
      </dsp:txXfrm>
    </dsp:sp>
    <dsp:sp modelId="{8EC067D5-AB76-0942-882B-D34E887047DD}">
      <dsp:nvSpPr>
        <dsp:cNvPr id="0" name=""/>
        <dsp:cNvSpPr/>
      </dsp:nvSpPr>
      <dsp:spPr>
        <a:xfrm>
          <a:off x="0" y="4330537"/>
          <a:ext cx="9772649" cy="1367144"/>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dirty="0" err="1"/>
            <a:t>They</a:t>
          </a:r>
          <a:r>
            <a:rPr lang="tr-TR" sz="1900" kern="1200" dirty="0"/>
            <a:t> can </a:t>
          </a:r>
          <a:r>
            <a:rPr lang="tr-TR" sz="1900" kern="1200" dirty="0" err="1"/>
            <a:t>also</a:t>
          </a:r>
          <a:r>
            <a:rPr lang="tr-TR" sz="1900" kern="1200" dirty="0"/>
            <a:t> be </a:t>
          </a:r>
          <a:r>
            <a:rPr lang="tr-TR" sz="1900" kern="1200" dirty="0" err="1"/>
            <a:t>used</a:t>
          </a:r>
          <a:r>
            <a:rPr lang="tr-TR" sz="1900" kern="1200" dirty="0"/>
            <a:t> </a:t>
          </a:r>
          <a:r>
            <a:rPr lang="tr-TR" sz="1900" kern="1200" dirty="0" err="1"/>
            <a:t>with</a:t>
          </a:r>
          <a:r>
            <a:rPr lang="tr-TR" sz="1900" kern="1200" dirty="0"/>
            <a:t> </a:t>
          </a:r>
          <a:r>
            <a:rPr lang="tr-TR" sz="1900" kern="1200" dirty="0" err="1"/>
            <a:t>isotonic</a:t>
          </a:r>
          <a:r>
            <a:rPr lang="tr-TR" sz="1900" kern="1200" dirty="0"/>
            <a:t> </a:t>
          </a:r>
          <a:r>
            <a:rPr lang="tr-TR" sz="1900" kern="1200" dirty="0" err="1"/>
            <a:t>or</a:t>
          </a:r>
          <a:r>
            <a:rPr lang="tr-TR" sz="1900" kern="1200" dirty="0"/>
            <a:t> </a:t>
          </a:r>
          <a:r>
            <a:rPr lang="tr-TR" sz="1900" kern="1200" dirty="0" err="1"/>
            <a:t>hypertonic</a:t>
          </a:r>
          <a:r>
            <a:rPr lang="tr-TR" sz="1900" kern="1200" dirty="0"/>
            <a:t> </a:t>
          </a:r>
          <a:r>
            <a:rPr lang="tr-TR" sz="1900" kern="1200" dirty="0" err="1"/>
            <a:t>crystalloids</a:t>
          </a:r>
          <a:r>
            <a:rPr lang="tr-TR" sz="1900" kern="1200" dirty="0"/>
            <a:t> </a:t>
          </a:r>
          <a:r>
            <a:rPr lang="tr-TR" sz="1900" kern="1200" dirty="0" err="1"/>
            <a:t>to</a:t>
          </a:r>
          <a:r>
            <a:rPr lang="tr-TR" sz="1900" kern="1200" dirty="0"/>
            <a:t> </a:t>
          </a:r>
          <a:r>
            <a:rPr lang="tr-TR" sz="1900" kern="1200" dirty="0" err="1"/>
            <a:t>maintain</a:t>
          </a:r>
          <a:r>
            <a:rPr lang="tr-TR" sz="1900" kern="1200" dirty="0"/>
            <a:t> </a:t>
          </a:r>
          <a:r>
            <a:rPr lang="tr-TR" sz="1900" kern="1200" dirty="0" err="1"/>
            <a:t>adequate</a:t>
          </a:r>
          <a:r>
            <a:rPr lang="tr-TR" sz="1900" kern="1200" dirty="0"/>
            <a:t> </a:t>
          </a:r>
          <a:r>
            <a:rPr lang="tr-TR" sz="1900" kern="1200" dirty="0" err="1"/>
            <a:t>plasma</a:t>
          </a:r>
          <a:r>
            <a:rPr lang="tr-TR" sz="1900" kern="1200" dirty="0"/>
            <a:t> </a:t>
          </a:r>
          <a:r>
            <a:rPr lang="tr-TR" sz="1900" kern="1200" dirty="0" err="1"/>
            <a:t>volume</a:t>
          </a:r>
          <a:r>
            <a:rPr lang="tr-TR" sz="1900" kern="1200" dirty="0"/>
            <a:t> </a:t>
          </a:r>
          <a:r>
            <a:rPr lang="tr-TR" sz="1900" kern="1200" dirty="0" err="1"/>
            <a:t>expansion</a:t>
          </a:r>
          <a:r>
            <a:rPr lang="tr-TR" sz="1900" kern="1200" dirty="0"/>
            <a:t> </a:t>
          </a:r>
          <a:r>
            <a:rPr lang="tr-TR" sz="1900" kern="1200" dirty="0" err="1"/>
            <a:t>with</a:t>
          </a:r>
          <a:r>
            <a:rPr lang="tr-TR" sz="1900" kern="1200" dirty="0"/>
            <a:t> </a:t>
          </a:r>
          <a:r>
            <a:rPr lang="tr-TR" sz="1900" kern="1200" dirty="0" err="1"/>
            <a:t>lower</a:t>
          </a:r>
          <a:r>
            <a:rPr lang="tr-TR" sz="1900" kern="1200" dirty="0"/>
            <a:t> </a:t>
          </a:r>
          <a:r>
            <a:rPr lang="tr-TR" sz="1900" kern="1200" dirty="0" err="1"/>
            <a:t>interstitial</a:t>
          </a:r>
          <a:r>
            <a:rPr lang="tr-TR" sz="1900" kern="1200" dirty="0"/>
            <a:t> </a:t>
          </a:r>
          <a:r>
            <a:rPr lang="tr-TR" sz="1900" kern="1200" dirty="0" err="1"/>
            <a:t>fluid</a:t>
          </a:r>
          <a:r>
            <a:rPr lang="tr-TR" sz="1900" kern="1200" dirty="0"/>
            <a:t> </a:t>
          </a:r>
          <a:r>
            <a:rPr lang="tr-TR" sz="1900" kern="1200" dirty="0" err="1"/>
            <a:t>volume</a:t>
          </a:r>
          <a:r>
            <a:rPr lang="tr-TR" sz="1900" kern="1200" dirty="0"/>
            <a:t> </a:t>
          </a:r>
          <a:r>
            <a:rPr lang="tr-TR" sz="1900" kern="1200" dirty="0" err="1"/>
            <a:t>expansion</a:t>
          </a:r>
          <a:r>
            <a:rPr lang="tr-TR" sz="1900" kern="1200" dirty="0"/>
            <a:t> </a:t>
          </a:r>
          <a:r>
            <a:rPr lang="tr-TR" sz="1900" kern="1200" dirty="0" err="1"/>
            <a:t>and</a:t>
          </a:r>
          <a:r>
            <a:rPr lang="tr-TR" sz="1900" kern="1200" dirty="0"/>
            <a:t> </a:t>
          </a:r>
          <a:r>
            <a:rPr lang="tr-TR" sz="1900" kern="1200" dirty="0" err="1"/>
            <a:t>to</a:t>
          </a:r>
          <a:r>
            <a:rPr lang="tr-TR" sz="1900" kern="1200" dirty="0"/>
            <a:t> </a:t>
          </a:r>
          <a:r>
            <a:rPr lang="tr-TR" sz="1900" kern="1200" dirty="0" err="1"/>
            <a:t>expand</a:t>
          </a:r>
          <a:r>
            <a:rPr lang="tr-TR" sz="1900" kern="1200" dirty="0"/>
            <a:t> </a:t>
          </a:r>
          <a:r>
            <a:rPr lang="tr-TR" sz="1900" kern="1200" dirty="0" err="1"/>
            <a:t>the</a:t>
          </a:r>
          <a:r>
            <a:rPr lang="tr-TR" sz="1900" kern="1200" dirty="0"/>
            <a:t> </a:t>
          </a:r>
          <a:r>
            <a:rPr lang="tr-TR" sz="1900" kern="1200" dirty="0" err="1"/>
            <a:t>intravascular</a:t>
          </a:r>
          <a:r>
            <a:rPr lang="tr-TR" sz="1900" kern="1200" dirty="0"/>
            <a:t> </a:t>
          </a:r>
          <a:r>
            <a:rPr lang="tr-TR" sz="1900" kern="1200" dirty="0" err="1"/>
            <a:t>space</a:t>
          </a:r>
          <a:r>
            <a:rPr lang="tr-TR" sz="1900" kern="1200" dirty="0"/>
            <a:t> </a:t>
          </a:r>
          <a:r>
            <a:rPr lang="tr-TR" sz="1900" kern="1200" dirty="0" err="1"/>
            <a:t>with</a:t>
          </a:r>
          <a:r>
            <a:rPr lang="tr-TR" sz="1900" kern="1200" dirty="0"/>
            <a:t> </a:t>
          </a:r>
          <a:r>
            <a:rPr lang="tr-TR" sz="1900" kern="1200" dirty="0" err="1"/>
            <a:t>smaller</a:t>
          </a:r>
          <a:r>
            <a:rPr lang="tr-TR" sz="1900" kern="1200" dirty="0"/>
            <a:t> </a:t>
          </a:r>
          <a:r>
            <a:rPr lang="tr-TR" sz="1900" kern="1200" dirty="0" err="1"/>
            <a:t>volumes</a:t>
          </a:r>
          <a:r>
            <a:rPr lang="tr-TR" sz="1900" kern="1200" dirty="0"/>
            <a:t> </a:t>
          </a:r>
          <a:r>
            <a:rPr lang="tr-TR" sz="1900" kern="1200" dirty="0" err="1"/>
            <a:t>over</a:t>
          </a:r>
          <a:r>
            <a:rPr lang="tr-TR" sz="1900" kern="1200" dirty="0"/>
            <a:t> a </a:t>
          </a:r>
          <a:r>
            <a:rPr lang="tr-TR" sz="1900" kern="1200" dirty="0" err="1"/>
            <a:t>shorter</a:t>
          </a:r>
          <a:r>
            <a:rPr lang="tr-TR" sz="1900" kern="1200" dirty="0"/>
            <a:t> time </a:t>
          </a:r>
          <a:r>
            <a:rPr lang="tr-TR" sz="1900" kern="1200" dirty="0" err="1"/>
            <a:t>period</a:t>
          </a:r>
          <a:r>
            <a:rPr lang="tr-TR" sz="1900" kern="1200" dirty="0"/>
            <a:t> </a:t>
          </a:r>
          <a:endParaRPr lang="en-US" sz="1900" kern="1200" dirty="0"/>
        </a:p>
      </dsp:txBody>
      <dsp:txXfrm>
        <a:off x="66738" y="4397275"/>
        <a:ext cx="9639173" cy="1233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5694E-1BBB-164F-88DA-CDE3EDFF18F2}">
      <dsp:nvSpPr>
        <dsp:cNvPr id="0" name=""/>
        <dsp:cNvSpPr/>
      </dsp:nvSpPr>
      <dsp:spPr>
        <a:xfrm>
          <a:off x="0" y="0"/>
          <a:ext cx="8661402" cy="129134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Other compensatory responses help to restore blood volume. </a:t>
          </a:r>
          <a:endParaRPr lang="en-US" sz="1900" kern="1200"/>
        </a:p>
      </dsp:txBody>
      <dsp:txXfrm>
        <a:off x="37822" y="37822"/>
        <a:ext cx="7158827" cy="1215696"/>
      </dsp:txXfrm>
    </dsp:sp>
    <dsp:sp modelId="{8F3AC803-C508-5F4C-A54E-A3C5C1139C7A}">
      <dsp:nvSpPr>
        <dsp:cNvPr id="0" name=""/>
        <dsp:cNvSpPr/>
      </dsp:nvSpPr>
      <dsp:spPr>
        <a:xfrm>
          <a:off x="725392" y="1526129"/>
          <a:ext cx="8661402" cy="1291340"/>
        </a:xfrm>
        <a:prstGeom prst="roundRect">
          <a:avLst>
            <a:gd name="adj" fmla="val 10000"/>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dirty="0"/>
            <a:t>An </a:t>
          </a:r>
          <a:r>
            <a:rPr lang="tr-TR" sz="1900" kern="1200" dirty="0" err="1"/>
            <a:t>increase</a:t>
          </a:r>
          <a:r>
            <a:rPr lang="tr-TR" sz="1900" kern="1200" dirty="0"/>
            <a:t> in </a:t>
          </a:r>
          <a:r>
            <a:rPr lang="tr-TR" sz="1900" kern="1200" dirty="0" err="1"/>
            <a:t>precapillary</a:t>
          </a:r>
          <a:r>
            <a:rPr lang="tr-TR" sz="1900" kern="1200" dirty="0"/>
            <a:t> </a:t>
          </a:r>
          <a:r>
            <a:rPr lang="tr-TR" sz="1900" kern="1200" dirty="0" err="1"/>
            <a:t>sphincter</a:t>
          </a:r>
          <a:r>
            <a:rPr lang="tr-TR" sz="1900" kern="1200" dirty="0"/>
            <a:t> </a:t>
          </a:r>
          <a:r>
            <a:rPr lang="tr-TR" sz="1900" kern="1200" dirty="0" err="1"/>
            <a:t>tone</a:t>
          </a:r>
          <a:r>
            <a:rPr lang="tr-TR" sz="1900" kern="1200" dirty="0"/>
            <a:t> </a:t>
          </a:r>
          <a:r>
            <a:rPr lang="tr-TR" sz="1900" kern="1200" dirty="0" err="1"/>
            <a:t>results</a:t>
          </a:r>
          <a:r>
            <a:rPr lang="tr-TR" sz="1900" kern="1200" dirty="0"/>
            <a:t> in a </a:t>
          </a:r>
          <a:r>
            <a:rPr lang="tr-TR" sz="1900" kern="1200" dirty="0" err="1"/>
            <a:t>drop</a:t>
          </a:r>
          <a:r>
            <a:rPr lang="tr-TR" sz="1900" kern="1200" dirty="0"/>
            <a:t> in </a:t>
          </a:r>
          <a:r>
            <a:rPr lang="tr-TR" sz="1900" kern="1200" dirty="0" err="1"/>
            <a:t>capillary</a:t>
          </a:r>
          <a:r>
            <a:rPr lang="tr-TR" sz="1900" kern="1200" dirty="0"/>
            <a:t> </a:t>
          </a:r>
          <a:r>
            <a:rPr lang="tr-TR" sz="1900" kern="1200" dirty="0" err="1"/>
            <a:t>hydrostatic</a:t>
          </a:r>
          <a:r>
            <a:rPr lang="tr-TR" sz="1900" kern="1200" dirty="0"/>
            <a:t> </a:t>
          </a:r>
          <a:r>
            <a:rPr lang="tr-TR" sz="1900" kern="1200" dirty="0" err="1"/>
            <a:t>pressure</a:t>
          </a:r>
          <a:r>
            <a:rPr lang="tr-TR" sz="1900" kern="1200" dirty="0"/>
            <a:t>, </a:t>
          </a:r>
          <a:r>
            <a:rPr lang="tr-TR" sz="1900" kern="1200" dirty="0" err="1"/>
            <a:t>which</a:t>
          </a:r>
          <a:r>
            <a:rPr lang="tr-TR" sz="1900" kern="1200" dirty="0"/>
            <a:t> </a:t>
          </a:r>
          <a:r>
            <a:rPr lang="tr-TR" sz="1900" kern="1200" dirty="0" err="1"/>
            <a:t>favors</a:t>
          </a:r>
          <a:r>
            <a:rPr lang="tr-TR" sz="1900" kern="1200" dirty="0"/>
            <a:t> </a:t>
          </a:r>
          <a:r>
            <a:rPr lang="tr-TR" sz="1900" kern="1200" dirty="0" err="1"/>
            <a:t>movement</a:t>
          </a:r>
          <a:r>
            <a:rPr lang="tr-TR" sz="1900" kern="1200" dirty="0"/>
            <a:t> of </a:t>
          </a:r>
          <a:r>
            <a:rPr lang="tr-TR" sz="1900" kern="1200" dirty="0" err="1"/>
            <a:t>fluid</a:t>
          </a:r>
          <a:r>
            <a:rPr lang="tr-TR" sz="1900" kern="1200" dirty="0"/>
            <a:t> </a:t>
          </a:r>
          <a:r>
            <a:rPr lang="tr-TR" sz="1900" kern="1200" dirty="0" err="1"/>
            <a:t>into</a:t>
          </a:r>
          <a:r>
            <a:rPr lang="tr-TR" sz="1900" kern="1200" dirty="0"/>
            <a:t> </a:t>
          </a:r>
          <a:r>
            <a:rPr lang="tr-TR" sz="1900" kern="1200" dirty="0" err="1"/>
            <a:t>the</a:t>
          </a:r>
          <a:r>
            <a:rPr lang="tr-TR" sz="1900" kern="1200" dirty="0"/>
            <a:t> </a:t>
          </a:r>
          <a:r>
            <a:rPr lang="tr-TR" sz="1900" kern="1200" dirty="0" err="1"/>
            <a:t>capillary</a:t>
          </a:r>
          <a:r>
            <a:rPr lang="tr-TR" sz="1900" kern="1200" dirty="0"/>
            <a:t> </a:t>
          </a:r>
          <a:r>
            <a:rPr lang="tr-TR" sz="1900" kern="1200" dirty="0" err="1"/>
            <a:t>bed</a:t>
          </a:r>
          <a:r>
            <a:rPr lang="tr-TR" sz="1900" kern="1200" dirty="0"/>
            <a:t> </a:t>
          </a:r>
          <a:r>
            <a:rPr lang="tr-TR" sz="1900" kern="1200" dirty="0" err="1"/>
            <a:t>from</a:t>
          </a:r>
          <a:r>
            <a:rPr lang="tr-TR" sz="1900" kern="1200" dirty="0"/>
            <a:t> </a:t>
          </a:r>
          <a:r>
            <a:rPr lang="tr-TR" sz="1900" kern="1200" dirty="0" err="1"/>
            <a:t>the</a:t>
          </a:r>
          <a:r>
            <a:rPr lang="tr-TR" sz="1900" kern="1200" dirty="0"/>
            <a:t> </a:t>
          </a:r>
          <a:r>
            <a:rPr lang="tr-TR" sz="1900" kern="1200" dirty="0" err="1"/>
            <a:t>interstitium</a:t>
          </a:r>
          <a:r>
            <a:rPr lang="tr-TR" sz="1900" kern="1200" dirty="0"/>
            <a:t>. </a:t>
          </a:r>
          <a:endParaRPr lang="en-US" sz="1900" kern="1200" dirty="0"/>
        </a:p>
      </dsp:txBody>
      <dsp:txXfrm>
        <a:off x="763214" y="1563951"/>
        <a:ext cx="7020994" cy="1215696"/>
      </dsp:txXfrm>
    </dsp:sp>
    <dsp:sp modelId="{2C7DB043-8998-FE48-AD1C-F4970677B554}">
      <dsp:nvSpPr>
        <dsp:cNvPr id="0" name=""/>
        <dsp:cNvSpPr/>
      </dsp:nvSpPr>
      <dsp:spPr>
        <a:xfrm>
          <a:off x="1439958" y="3052259"/>
          <a:ext cx="8661402" cy="1291340"/>
        </a:xfrm>
        <a:prstGeom prst="roundRect">
          <a:avLst>
            <a:gd name="adj" fmla="val 10000"/>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This transcapillary fluid movement helps restore circulating volume by creating an interstitial fluid deficit. </a:t>
          </a:r>
          <a:endParaRPr lang="en-US" sz="1900" kern="1200"/>
        </a:p>
      </dsp:txBody>
      <dsp:txXfrm>
        <a:off x="1477780" y="3090081"/>
        <a:ext cx="7031821" cy="1215696"/>
      </dsp:txXfrm>
    </dsp:sp>
    <dsp:sp modelId="{D2A23BC5-919E-0742-8335-9B71FF3987CD}">
      <dsp:nvSpPr>
        <dsp:cNvPr id="0" name=""/>
        <dsp:cNvSpPr/>
      </dsp:nvSpPr>
      <dsp:spPr>
        <a:xfrm>
          <a:off x="2165350" y="4578389"/>
          <a:ext cx="8661402" cy="1291340"/>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Transcapillary fill is sufficient to restore circulating volume with blood loss of 15% or less. </a:t>
          </a:r>
          <a:endParaRPr lang="en-US" sz="1900" kern="1200"/>
        </a:p>
      </dsp:txBody>
      <dsp:txXfrm>
        <a:off x="2203172" y="4616211"/>
        <a:ext cx="7020994" cy="1215696"/>
      </dsp:txXfrm>
    </dsp:sp>
    <dsp:sp modelId="{C4661865-E447-3B44-92F3-864878DB75DB}">
      <dsp:nvSpPr>
        <dsp:cNvPr id="0" name=""/>
        <dsp:cNvSpPr/>
      </dsp:nvSpPr>
      <dsp:spPr>
        <a:xfrm>
          <a:off x="7822031" y="989049"/>
          <a:ext cx="839371" cy="83937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10889" y="989049"/>
        <a:ext cx="461655" cy="631627"/>
      </dsp:txXfrm>
    </dsp:sp>
    <dsp:sp modelId="{7099D30B-A4FE-544E-8BD6-5A3FA5C593F2}">
      <dsp:nvSpPr>
        <dsp:cNvPr id="0" name=""/>
        <dsp:cNvSpPr/>
      </dsp:nvSpPr>
      <dsp:spPr>
        <a:xfrm>
          <a:off x="8547423" y="2515179"/>
          <a:ext cx="839371" cy="839371"/>
        </a:xfrm>
        <a:prstGeom prst="downArrow">
          <a:avLst>
            <a:gd name="adj1" fmla="val 55000"/>
            <a:gd name="adj2" fmla="val 45000"/>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36281" y="2515179"/>
        <a:ext cx="461655" cy="631627"/>
      </dsp:txXfrm>
    </dsp:sp>
    <dsp:sp modelId="{CAF5F3D5-D1ED-504D-BA9D-87C5C3535852}">
      <dsp:nvSpPr>
        <dsp:cNvPr id="0" name=""/>
        <dsp:cNvSpPr/>
      </dsp:nvSpPr>
      <dsp:spPr>
        <a:xfrm>
          <a:off x="9261989" y="4041309"/>
          <a:ext cx="839371" cy="839371"/>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50847" y="4041309"/>
        <a:ext cx="461655" cy="631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9D0FC-5AF5-9A46-BEFD-CD95B40997F5}">
      <dsp:nvSpPr>
        <dsp:cNvPr id="0" name=""/>
        <dsp:cNvSpPr/>
      </dsp:nvSpPr>
      <dsp:spPr>
        <a:xfrm>
          <a:off x="0" y="0"/>
          <a:ext cx="8899129" cy="173036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In addition to transcapillary fill, a decrease in renal perfusion results in secretion of renin from juxtoglomerular cells located in the wall of the afferent arteriole. </a:t>
          </a:r>
          <a:endParaRPr lang="en-US" sz="2000" kern="1200"/>
        </a:p>
      </dsp:txBody>
      <dsp:txXfrm>
        <a:off x="50681" y="50681"/>
        <a:ext cx="7031926" cy="1629006"/>
      </dsp:txXfrm>
    </dsp:sp>
    <dsp:sp modelId="{A934DA61-9906-3C4C-9A45-014EB16368E4}">
      <dsp:nvSpPr>
        <dsp:cNvPr id="0" name=""/>
        <dsp:cNvSpPr/>
      </dsp:nvSpPr>
      <dsp:spPr>
        <a:xfrm>
          <a:off x="785217" y="2018762"/>
          <a:ext cx="8899129" cy="1730368"/>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Renin stimulates production of angiotensin I, which, after conversion to angiotensin II, increases sympathetic tone on peripheral vasculature and promotes aldosterone release from the adrenal cortex. </a:t>
          </a:r>
          <a:endParaRPr lang="en-US" sz="2000" kern="1200"/>
        </a:p>
      </dsp:txBody>
      <dsp:txXfrm>
        <a:off x="835898" y="2069443"/>
        <a:ext cx="6887810" cy="1629006"/>
      </dsp:txXfrm>
    </dsp:sp>
    <dsp:sp modelId="{FFEB0BE5-172E-3449-9079-3020768D37B7}">
      <dsp:nvSpPr>
        <dsp:cNvPr id="0" name=""/>
        <dsp:cNvSpPr/>
      </dsp:nvSpPr>
      <dsp:spPr>
        <a:xfrm>
          <a:off x="1570434" y="4037525"/>
          <a:ext cx="8899129" cy="1730368"/>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Aldosterone restores circulating volume by increasing renal tubular sodium and water reabsorption </a:t>
          </a:r>
          <a:endParaRPr lang="en-US" sz="2000" kern="1200"/>
        </a:p>
      </dsp:txBody>
      <dsp:txXfrm>
        <a:off x="1621115" y="4088206"/>
        <a:ext cx="6887810" cy="1629006"/>
      </dsp:txXfrm>
    </dsp:sp>
    <dsp:sp modelId="{A43DE7B6-5C61-0540-B2FA-2B473F92FEF3}">
      <dsp:nvSpPr>
        <dsp:cNvPr id="0" name=""/>
        <dsp:cNvSpPr/>
      </dsp:nvSpPr>
      <dsp:spPr>
        <a:xfrm>
          <a:off x="7774390" y="1312195"/>
          <a:ext cx="1124739" cy="1124739"/>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27456" y="1312195"/>
        <a:ext cx="618607" cy="846366"/>
      </dsp:txXfrm>
    </dsp:sp>
    <dsp:sp modelId="{43F2409D-5D50-7A4E-B09E-2550EE70CFE6}">
      <dsp:nvSpPr>
        <dsp:cNvPr id="0" name=""/>
        <dsp:cNvSpPr/>
      </dsp:nvSpPr>
      <dsp:spPr>
        <a:xfrm>
          <a:off x="8559607" y="3319422"/>
          <a:ext cx="1124739" cy="1124739"/>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12673" y="3319422"/>
        <a:ext cx="618607" cy="846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8B7FF-19A5-624A-BC43-66DC1FE4B0D6}">
      <dsp:nvSpPr>
        <dsp:cNvPr id="0" name=""/>
        <dsp:cNvSpPr/>
      </dsp:nvSpPr>
      <dsp:spPr>
        <a:xfrm>
          <a:off x="0" y="2759444"/>
          <a:ext cx="6496050" cy="181049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tr-TR" sz="2300" kern="1200"/>
            <a:t>This stage is termed </a:t>
          </a:r>
          <a:r>
            <a:rPr lang="tr-TR" sz="2300" b="1" kern="1200"/>
            <a:t>uncompensated </a:t>
          </a:r>
          <a:r>
            <a:rPr lang="tr-TR" sz="2300" kern="1200"/>
            <a:t>or </a:t>
          </a:r>
          <a:r>
            <a:rPr lang="tr-TR" sz="2300" b="1" kern="1200"/>
            <a:t>hypodynamic shock. </a:t>
          </a:r>
          <a:endParaRPr lang="en-US" sz="2300" kern="1200"/>
        </a:p>
      </dsp:txBody>
      <dsp:txXfrm>
        <a:off x="0" y="2759444"/>
        <a:ext cx="6496050" cy="1810494"/>
      </dsp:txXfrm>
    </dsp:sp>
    <dsp:sp modelId="{25097F6A-CB1A-6A48-BA1D-E915D3931070}">
      <dsp:nvSpPr>
        <dsp:cNvPr id="0" name=""/>
        <dsp:cNvSpPr/>
      </dsp:nvSpPr>
      <dsp:spPr>
        <a:xfrm rot="10800000">
          <a:off x="0" y="2061"/>
          <a:ext cx="6496050" cy="2784539"/>
        </a:xfrm>
        <a:prstGeom prst="upArrowCallou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tr-TR" sz="2300" kern="1200"/>
            <a:t>With more severe blood loss (15% or more), compensatory mechanisms become insufficient to maintain arterial blood pressure and perfusion of vital organs. </a:t>
          </a:r>
          <a:endParaRPr lang="en-US" sz="2300" kern="1200"/>
        </a:p>
      </dsp:txBody>
      <dsp:txXfrm rot="10800000">
        <a:off x="0" y="2061"/>
        <a:ext cx="6496050" cy="180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1E1B6-2878-1D49-9BAD-975466BA427A}">
      <dsp:nvSpPr>
        <dsp:cNvPr id="0" name=""/>
        <dsp:cNvSpPr/>
      </dsp:nvSpPr>
      <dsp:spPr>
        <a:xfrm>
          <a:off x="0" y="0"/>
          <a:ext cx="8547101" cy="128779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err="1"/>
            <a:t>Ischemia</a:t>
          </a:r>
          <a:r>
            <a:rPr lang="tr-TR" sz="2100" kern="1200" dirty="0"/>
            <a:t> </a:t>
          </a:r>
          <a:r>
            <a:rPr lang="tr-TR" sz="2100" kern="1200" dirty="0" err="1"/>
            <a:t>to</a:t>
          </a:r>
          <a:r>
            <a:rPr lang="tr-TR" sz="2100" kern="1200" dirty="0"/>
            <a:t> </a:t>
          </a:r>
          <a:r>
            <a:rPr lang="tr-TR" sz="2100" kern="1200" dirty="0" err="1"/>
            <a:t>more</a:t>
          </a:r>
          <a:r>
            <a:rPr lang="tr-TR" sz="2100" kern="1200" dirty="0"/>
            <a:t> </a:t>
          </a:r>
          <a:r>
            <a:rPr lang="tr-TR" sz="2100" kern="1200" dirty="0" err="1"/>
            <a:t>vital</a:t>
          </a:r>
          <a:r>
            <a:rPr lang="tr-TR" sz="2100" kern="1200" dirty="0"/>
            <a:t> </a:t>
          </a:r>
          <a:r>
            <a:rPr lang="tr-TR" sz="2100" kern="1200" dirty="0" err="1"/>
            <a:t>organs</a:t>
          </a:r>
          <a:r>
            <a:rPr lang="tr-TR" sz="2100" kern="1200" dirty="0"/>
            <a:t> </a:t>
          </a:r>
          <a:r>
            <a:rPr lang="tr-TR" sz="2100" kern="1200" dirty="0" err="1"/>
            <a:t>including</a:t>
          </a:r>
          <a:r>
            <a:rPr lang="tr-TR" sz="2100" kern="1200" dirty="0"/>
            <a:t> </a:t>
          </a:r>
          <a:r>
            <a:rPr lang="tr-TR" sz="2100" kern="1200" dirty="0" err="1"/>
            <a:t>the</a:t>
          </a:r>
          <a:r>
            <a:rPr lang="tr-TR" sz="2100" kern="1200" dirty="0"/>
            <a:t> </a:t>
          </a:r>
          <a:r>
            <a:rPr lang="tr-TR" sz="2100" kern="1200" dirty="0" err="1"/>
            <a:t>brain</a:t>
          </a:r>
          <a:r>
            <a:rPr lang="tr-TR" sz="2100" kern="1200" dirty="0"/>
            <a:t> </a:t>
          </a:r>
          <a:r>
            <a:rPr lang="tr-TR" sz="2100" kern="1200" dirty="0" err="1"/>
            <a:t>and</a:t>
          </a:r>
          <a:r>
            <a:rPr lang="tr-TR" sz="2100" kern="1200" dirty="0"/>
            <a:t> </a:t>
          </a:r>
          <a:r>
            <a:rPr lang="tr-TR" sz="2100" kern="1200" dirty="0" err="1"/>
            <a:t>myocardium</a:t>
          </a:r>
          <a:r>
            <a:rPr lang="tr-TR" sz="2100" kern="1200" dirty="0"/>
            <a:t> </a:t>
          </a:r>
          <a:r>
            <a:rPr lang="tr-TR" sz="2100" kern="1200" dirty="0" err="1"/>
            <a:t>begins</a:t>
          </a:r>
          <a:r>
            <a:rPr lang="tr-TR" sz="2100" kern="1200" dirty="0"/>
            <a:t> </a:t>
          </a:r>
          <a:r>
            <a:rPr lang="tr-TR" sz="2100" kern="1200" dirty="0" err="1"/>
            <a:t>to</a:t>
          </a:r>
          <a:r>
            <a:rPr lang="tr-TR" sz="2100" kern="1200" dirty="0"/>
            <a:t> </a:t>
          </a:r>
          <a:r>
            <a:rPr lang="tr-TR" sz="2100" kern="1200" dirty="0" err="1"/>
            <a:t>develop</a:t>
          </a:r>
          <a:r>
            <a:rPr lang="tr-TR" sz="2100" kern="1200" dirty="0"/>
            <a:t>. </a:t>
          </a:r>
          <a:endParaRPr lang="en-US" sz="2100" kern="1200" dirty="0"/>
        </a:p>
      </dsp:txBody>
      <dsp:txXfrm>
        <a:off x="37718" y="37718"/>
        <a:ext cx="7048650" cy="1212360"/>
      </dsp:txXfrm>
    </dsp:sp>
    <dsp:sp modelId="{FB2670F3-15D7-994E-9018-6D829B9237D7}">
      <dsp:nvSpPr>
        <dsp:cNvPr id="0" name=""/>
        <dsp:cNvSpPr/>
      </dsp:nvSpPr>
      <dsp:spPr>
        <a:xfrm>
          <a:off x="715819" y="1521940"/>
          <a:ext cx="8547101" cy="128779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Blood </a:t>
          </a:r>
          <a:r>
            <a:rPr lang="tr-TR" sz="2100" kern="1200" dirty="0" err="1"/>
            <a:t>pressure</a:t>
          </a:r>
          <a:r>
            <a:rPr lang="tr-TR" sz="2100" kern="1200" dirty="0"/>
            <a:t> </a:t>
          </a:r>
          <a:r>
            <a:rPr lang="tr-TR" sz="2100" kern="1200" dirty="0" err="1"/>
            <a:t>may</a:t>
          </a:r>
          <a:r>
            <a:rPr lang="tr-TR" sz="2100" kern="1200" dirty="0"/>
            <a:t> be </a:t>
          </a:r>
          <a:r>
            <a:rPr lang="tr-TR" sz="2100" kern="1200" dirty="0" err="1"/>
            <a:t>maintained</a:t>
          </a:r>
          <a:r>
            <a:rPr lang="tr-TR" sz="2100" kern="1200" dirty="0"/>
            <a:t>, but </a:t>
          </a:r>
          <a:r>
            <a:rPr lang="tr-TR" sz="2100" kern="1200" dirty="0" err="1"/>
            <a:t>clinical</a:t>
          </a:r>
          <a:r>
            <a:rPr lang="tr-TR" sz="2100" kern="1200" dirty="0"/>
            <a:t> </a:t>
          </a:r>
          <a:r>
            <a:rPr lang="tr-TR" sz="2100" kern="1200" dirty="0" err="1"/>
            <a:t>signs</a:t>
          </a:r>
          <a:r>
            <a:rPr lang="tr-TR" sz="2100" kern="1200" dirty="0"/>
            <a:t> </a:t>
          </a:r>
          <a:r>
            <a:rPr lang="tr-TR" sz="2100" kern="1200" dirty="0" err="1"/>
            <a:t>including</a:t>
          </a:r>
          <a:r>
            <a:rPr lang="tr-TR" sz="2100" kern="1200" dirty="0"/>
            <a:t> </a:t>
          </a:r>
          <a:r>
            <a:rPr lang="tr-TR" sz="2100" kern="1200" dirty="0" err="1"/>
            <a:t>resting</a:t>
          </a:r>
          <a:r>
            <a:rPr lang="tr-TR" sz="2100" kern="1200" dirty="0"/>
            <a:t> </a:t>
          </a:r>
          <a:r>
            <a:rPr lang="tr-TR" sz="2100" kern="1200" dirty="0" err="1"/>
            <a:t>tachycardia</a:t>
          </a:r>
          <a:r>
            <a:rPr lang="tr-TR" sz="2100" kern="1200" dirty="0"/>
            <a:t>, </a:t>
          </a:r>
          <a:r>
            <a:rPr lang="tr-TR" sz="2100" kern="1200" dirty="0" err="1"/>
            <a:t>tachypnea</a:t>
          </a:r>
          <a:r>
            <a:rPr lang="tr-TR" sz="2100" kern="1200" dirty="0"/>
            <a:t>, </a:t>
          </a:r>
          <a:r>
            <a:rPr lang="tr-TR" sz="2100" kern="1200" dirty="0" err="1"/>
            <a:t>poor</a:t>
          </a:r>
          <a:r>
            <a:rPr lang="tr-TR" sz="2100" kern="1200" dirty="0"/>
            <a:t> </a:t>
          </a:r>
          <a:r>
            <a:rPr lang="tr-TR" sz="2100" kern="1200" dirty="0" err="1"/>
            <a:t>peripheral</a:t>
          </a:r>
          <a:r>
            <a:rPr lang="tr-TR" sz="2100" kern="1200" dirty="0"/>
            <a:t> </a:t>
          </a:r>
          <a:r>
            <a:rPr lang="tr-TR" sz="2100" kern="1200" dirty="0" err="1"/>
            <a:t>pulses</a:t>
          </a:r>
          <a:r>
            <a:rPr lang="tr-TR" sz="2100" kern="1200" dirty="0"/>
            <a:t>, </a:t>
          </a:r>
          <a:r>
            <a:rPr lang="tr-TR" sz="2100" kern="1200" dirty="0" err="1"/>
            <a:t>and</a:t>
          </a:r>
          <a:r>
            <a:rPr lang="tr-TR" sz="2100" kern="1200" dirty="0"/>
            <a:t> </a:t>
          </a:r>
          <a:r>
            <a:rPr lang="tr-TR" sz="2100" kern="1200" dirty="0" err="1"/>
            <a:t>cool</a:t>
          </a:r>
          <a:r>
            <a:rPr lang="tr-TR" sz="2100" kern="1200" dirty="0"/>
            <a:t> </a:t>
          </a:r>
          <a:r>
            <a:rPr lang="tr-TR" sz="2100" kern="1200" dirty="0" err="1"/>
            <a:t>extremities</a:t>
          </a:r>
          <a:r>
            <a:rPr lang="tr-TR" sz="2100" kern="1200" dirty="0"/>
            <a:t> </a:t>
          </a:r>
          <a:r>
            <a:rPr lang="tr-TR" sz="2100" kern="1200" dirty="0" err="1"/>
            <a:t>are</a:t>
          </a:r>
          <a:r>
            <a:rPr lang="tr-TR" sz="2100" kern="1200" dirty="0"/>
            <a:t> </a:t>
          </a:r>
          <a:r>
            <a:rPr lang="tr-TR" sz="2100" kern="1200" dirty="0" err="1"/>
            <a:t>present</a:t>
          </a:r>
          <a:r>
            <a:rPr lang="tr-TR" sz="2100" kern="1200" dirty="0"/>
            <a:t>. </a:t>
          </a:r>
          <a:endParaRPr lang="en-US" sz="2100" kern="1200" dirty="0"/>
        </a:p>
      </dsp:txBody>
      <dsp:txXfrm>
        <a:off x="753537" y="1559658"/>
        <a:ext cx="6918778" cy="1212360"/>
      </dsp:txXfrm>
    </dsp:sp>
    <dsp:sp modelId="{BAF2F297-FE2E-3B4D-A1A4-E1A7889FB7E1}">
      <dsp:nvSpPr>
        <dsp:cNvPr id="0" name=""/>
        <dsp:cNvSpPr/>
      </dsp:nvSpPr>
      <dsp:spPr>
        <a:xfrm>
          <a:off x="1420955" y="3043881"/>
          <a:ext cx="8547101" cy="1287796"/>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Mild anxiety may be apparent as well as sweating from increased sympathetic activity. </a:t>
          </a:r>
          <a:endParaRPr lang="en-US" sz="2100" kern="1200"/>
        </a:p>
      </dsp:txBody>
      <dsp:txXfrm>
        <a:off x="1458673" y="3081599"/>
        <a:ext cx="6929462" cy="1212360"/>
      </dsp:txXfrm>
    </dsp:sp>
    <dsp:sp modelId="{75EB653C-0EE6-5F45-B781-0B8B10886393}">
      <dsp:nvSpPr>
        <dsp:cNvPr id="0" name=""/>
        <dsp:cNvSpPr/>
      </dsp:nvSpPr>
      <dsp:spPr>
        <a:xfrm>
          <a:off x="2136775" y="4565822"/>
          <a:ext cx="8547101" cy="128779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Urine output and central venous filling pressure will drop. </a:t>
          </a:r>
          <a:endParaRPr lang="en-US" sz="2100" kern="1200"/>
        </a:p>
      </dsp:txBody>
      <dsp:txXfrm>
        <a:off x="2174493" y="4603540"/>
        <a:ext cx="6918778" cy="1212360"/>
      </dsp:txXfrm>
    </dsp:sp>
    <dsp:sp modelId="{C481A514-70A2-C44A-8261-AB2EEFD96B5A}">
      <dsp:nvSpPr>
        <dsp:cNvPr id="0" name=""/>
        <dsp:cNvSpPr/>
      </dsp:nvSpPr>
      <dsp:spPr>
        <a:xfrm>
          <a:off x="7710034" y="986334"/>
          <a:ext cx="837067" cy="8370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98374" y="986334"/>
        <a:ext cx="460387" cy="629893"/>
      </dsp:txXfrm>
    </dsp:sp>
    <dsp:sp modelId="{7A136B2E-6CE3-004B-BCE7-337ED23A6CA8}">
      <dsp:nvSpPr>
        <dsp:cNvPr id="0" name=""/>
        <dsp:cNvSpPr/>
      </dsp:nvSpPr>
      <dsp:spPr>
        <a:xfrm>
          <a:off x="8425853" y="2508275"/>
          <a:ext cx="837067" cy="837067"/>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14193" y="2508275"/>
        <a:ext cx="460387" cy="629893"/>
      </dsp:txXfrm>
    </dsp:sp>
    <dsp:sp modelId="{4071561A-3FE6-6144-9AB5-34EC81343AF8}">
      <dsp:nvSpPr>
        <dsp:cNvPr id="0" name=""/>
        <dsp:cNvSpPr/>
      </dsp:nvSpPr>
      <dsp:spPr>
        <a:xfrm>
          <a:off x="9130989" y="4030216"/>
          <a:ext cx="837067" cy="837067"/>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19329" y="4030216"/>
        <a:ext cx="460387" cy="629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4655E-21BA-DC4A-988F-B8345FC291C1}">
      <dsp:nvSpPr>
        <dsp:cNvPr id="0" name=""/>
        <dsp:cNvSpPr/>
      </dsp:nvSpPr>
      <dsp:spPr>
        <a:xfrm>
          <a:off x="0" y="0"/>
          <a:ext cx="9044861" cy="172179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As blood loss progresses, compensatory mechanisms are no longer capable of maintaining arterial blood pressure and perfusion to tissues. </a:t>
          </a:r>
          <a:endParaRPr lang="en-US" sz="2400" kern="1200"/>
        </a:p>
      </dsp:txBody>
      <dsp:txXfrm>
        <a:off x="50430" y="50430"/>
        <a:ext cx="7186909" cy="1620935"/>
      </dsp:txXfrm>
    </dsp:sp>
    <dsp:sp modelId="{5C50FE59-04A4-0841-9D08-3585C0BC9127}">
      <dsp:nvSpPr>
        <dsp:cNvPr id="0" name=""/>
        <dsp:cNvSpPr/>
      </dsp:nvSpPr>
      <dsp:spPr>
        <a:xfrm>
          <a:off x="798076" y="2008761"/>
          <a:ext cx="9044861" cy="172179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Severe vasoconstriction further worsens the ischemia such that energy supplies are inadequate and cellular functions (including the vasoconstriction responses) begin to fail.</a:t>
          </a:r>
          <a:endParaRPr lang="en-US" sz="2400" kern="1200"/>
        </a:p>
      </dsp:txBody>
      <dsp:txXfrm>
        <a:off x="848506" y="2059191"/>
        <a:ext cx="7026758" cy="1620935"/>
      </dsp:txXfrm>
    </dsp:sp>
    <dsp:sp modelId="{2C1FED3C-C2BC-AD4E-9386-FDADF690A755}">
      <dsp:nvSpPr>
        <dsp:cNvPr id="0" name=""/>
        <dsp:cNvSpPr/>
      </dsp:nvSpPr>
      <dsp:spPr>
        <a:xfrm>
          <a:off x="1596152" y="4017523"/>
          <a:ext cx="9044861" cy="172179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In addition, accumulations of waste products of metabolism (lactate and CO2) cause progressive acidosis and further cellular dysfunction. </a:t>
          </a:r>
          <a:endParaRPr lang="en-US" sz="2400" kern="1200"/>
        </a:p>
      </dsp:txBody>
      <dsp:txXfrm>
        <a:off x="1646582" y="4067953"/>
        <a:ext cx="7026758" cy="1620935"/>
      </dsp:txXfrm>
    </dsp:sp>
    <dsp:sp modelId="{1AB88362-7398-154E-9CBA-5BD34AE7EF37}">
      <dsp:nvSpPr>
        <dsp:cNvPr id="0" name=""/>
        <dsp:cNvSpPr/>
      </dsp:nvSpPr>
      <dsp:spPr>
        <a:xfrm>
          <a:off x="7925694" y="1305695"/>
          <a:ext cx="1119167" cy="11191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77507" y="1305695"/>
        <a:ext cx="615541" cy="842173"/>
      </dsp:txXfrm>
    </dsp:sp>
    <dsp:sp modelId="{94F6AFA6-B194-ED43-95F9-51B67DED1EBC}">
      <dsp:nvSpPr>
        <dsp:cNvPr id="0" name=""/>
        <dsp:cNvSpPr/>
      </dsp:nvSpPr>
      <dsp:spPr>
        <a:xfrm>
          <a:off x="8723770" y="3302978"/>
          <a:ext cx="1119167" cy="1119167"/>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75583" y="3302978"/>
        <a:ext cx="615541" cy="8421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75AD9-92FD-8643-AE0F-5228C670678D}">
      <dsp:nvSpPr>
        <dsp:cNvPr id="0" name=""/>
        <dsp:cNvSpPr/>
      </dsp:nvSpPr>
      <dsp:spPr>
        <a:xfrm>
          <a:off x="0" y="0"/>
          <a:ext cx="9264811" cy="172314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At the cellular level the combination of decreased oxygen delivery and increased accumulation of waste products results in loss of critical energy-dependent functions, including enzymatic activities, membrane pumps, and mitochondrial activity, leading to cell swelling and release of intracellular calcium stores. </a:t>
          </a:r>
          <a:endParaRPr lang="en-US" sz="1800" kern="1200"/>
        </a:p>
      </dsp:txBody>
      <dsp:txXfrm>
        <a:off x="50469" y="50469"/>
        <a:ext cx="7405408" cy="1622202"/>
      </dsp:txXfrm>
    </dsp:sp>
    <dsp:sp modelId="{5D0AC6D9-26DD-8643-9AFA-024E1158DD07}">
      <dsp:nvSpPr>
        <dsp:cNvPr id="0" name=""/>
        <dsp:cNvSpPr/>
      </dsp:nvSpPr>
      <dsp:spPr>
        <a:xfrm>
          <a:off x="817483" y="2010330"/>
          <a:ext cx="9264811" cy="1723140"/>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Cytotoxic lipids, enzymes, and ROS released from damaged cells further damage cells, triggering inflammation. </a:t>
          </a:r>
          <a:endParaRPr lang="en-US" sz="1800" kern="1200"/>
        </a:p>
      </dsp:txBody>
      <dsp:txXfrm>
        <a:off x="867952" y="2060799"/>
        <a:ext cx="7226348" cy="1622202"/>
      </dsp:txXfrm>
    </dsp:sp>
    <dsp:sp modelId="{F7F46B5A-73E1-734E-8B86-62A6ADF9915C}">
      <dsp:nvSpPr>
        <dsp:cNvPr id="0" name=""/>
        <dsp:cNvSpPr/>
      </dsp:nvSpPr>
      <dsp:spPr>
        <a:xfrm>
          <a:off x="1634966" y="4020660"/>
          <a:ext cx="9264811" cy="1723140"/>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Inflammatory cell influx, activation of the arachidonic acid cascade, the complement cascade, and the release of enzymes and ROS cause further cellular injury. </a:t>
          </a:r>
          <a:endParaRPr lang="en-US" sz="1800" kern="1200"/>
        </a:p>
      </dsp:txBody>
      <dsp:txXfrm>
        <a:off x="1685435" y="4071129"/>
        <a:ext cx="7226348" cy="1622202"/>
      </dsp:txXfrm>
    </dsp:sp>
    <dsp:sp modelId="{D67A0272-4196-DA48-9A2E-CDE915E15ADA}">
      <dsp:nvSpPr>
        <dsp:cNvPr id="0" name=""/>
        <dsp:cNvSpPr/>
      </dsp:nvSpPr>
      <dsp:spPr>
        <a:xfrm>
          <a:off x="8144770" y="1306714"/>
          <a:ext cx="1120041" cy="112004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96779" y="1306714"/>
        <a:ext cx="616023" cy="842831"/>
      </dsp:txXfrm>
    </dsp:sp>
    <dsp:sp modelId="{9738B0DC-17FA-474F-ACDE-0500B02E36F9}">
      <dsp:nvSpPr>
        <dsp:cNvPr id="0" name=""/>
        <dsp:cNvSpPr/>
      </dsp:nvSpPr>
      <dsp:spPr>
        <a:xfrm>
          <a:off x="8962253" y="3305557"/>
          <a:ext cx="1120041" cy="1120041"/>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14262" y="3305557"/>
        <a:ext cx="616023" cy="842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AEAA7-029E-C249-AA53-AB0B4C9B1041}">
      <dsp:nvSpPr>
        <dsp:cNvPr id="0" name=""/>
        <dsp:cNvSpPr/>
      </dsp:nvSpPr>
      <dsp:spPr>
        <a:xfrm>
          <a:off x="0" y="0"/>
          <a:ext cx="9015732" cy="13349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Mitochondrial failure, calcium release, and reperfusion, if present, further increase production (and decrease scavenging) of ROS.</a:t>
          </a:r>
          <a:endParaRPr lang="en-US" sz="1900" kern="1200"/>
        </a:p>
      </dsp:txBody>
      <dsp:txXfrm>
        <a:off x="39099" y="39099"/>
        <a:ext cx="7462419" cy="1256746"/>
      </dsp:txXfrm>
    </dsp:sp>
    <dsp:sp modelId="{629F4CF3-A1BC-BF40-BFB6-0880915FB9C9}">
      <dsp:nvSpPr>
        <dsp:cNvPr id="0" name=""/>
        <dsp:cNvSpPr/>
      </dsp:nvSpPr>
      <dsp:spPr>
        <a:xfrm>
          <a:off x="755067" y="1577662"/>
          <a:ext cx="9015732" cy="1334944"/>
        </a:xfrm>
        <a:prstGeom prst="roundRect">
          <a:avLst>
            <a:gd name="adj" fmla="val 10000"/>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Endothelial cell damage and exposure of subendothelial tissue factor further activate the coagulation and complement cascades. </a:t>
          </a:r>
          <a:endParaRPr lang="en-US" sz="1900" kern="1200"/>
        </a:p>
      </dsp:txBody>
      <dsp:txXfrm>
        <a:off x="794166" y="1616761"/>
        <a:ext cx="7314752" cy="1256746"/>
      </dsp:txXfrm>
    </dsp:sp>
    <dsp:sp modelId="{69DD6FDF-C61B-0147-A04E-D595EDAFC850}">
      <dsp:nvSpPr>
        <dsp:cNvPr id="0" name=""/>
        <dsp:cNvSpPr/>
      </dsp:nvSpPr>
      <dsp:spPr>
        <a:xfrm>
          <a:off x="1498865" y="3155324"/>
          <a:ext cx="9015732" cy="1334944"/>
        </a:xfrm>
        <a:prstGeom prst="roundRect">
          <a:avLst>
            <a:gd name="adj" fmla="val 10000"/>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Formation of microthrombi coupled with coagulopathy impedes blood flow to the local tissues, worsening the already deteriorating situation. </a:t>
          </a:r>
          <a:endParaRPr lang="en-US" sz="1900" kern="1200"/>
        </a:p>
      </dsp:txBody>
      <dsp:txXfrm>
        <a:off x="1537964" y="3194423"/>
        <a:ext cx="7326021" cy="1256746"/>
      </dsp:txXfrm>
    </dsp:sp>
    <dsp:sp modelId="{B10E806A-01B5-5F40-A0E6-668A9F0DD1ED}">
      <dsp:nvSpPr>
        <dsp:cNvPr id="0" name=""/>
        <dsp:cNvSpPr/>
      </dsp:nvSpPr>
      <dsp:spPr>
        <a:xfrm>
          <a:off x="2253932" y="4732986"/>
          <a:ext cx="9015732" cy="1334944"/>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The lack of energy supplies coupled with accumulation of toxic metabolites, microthrombi formation, and the inflammatory injury ultimately result in vascular smooth muscle failure and vasodilation. </a:t>
          </a:r>
          <a:endParaRPr lang="en-US" sz="1900" kern="1200"/>
        </a:p>
      </dsp:txBody>
      <dsp:txXfrm>
        <a:off x="2293031" y="4772085"/>
        <a:ext cx="7314752" cy="1256746"/>
      </dsp:txXfrm>
    </dsp:sp>
    <dsp:sp modelId="{B893CFC7-6114-CB47-9325-ED7573F15AE5}">
      <dsp:nvSpPr>
        <dsp:cNvPr id="0" name=""/>
        <dsp:cNvSpPr/>
      </dsp:nvSpPr>
      <dsp:spPr>
        <a:xfrm>
          <a:off x="8148017" y="1022446"/>
          <a:ext cx="867714" cy="86771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43253" y="1022446"/>
        <a:ext cx="477242" cy="652955"/>
      </dsp:txXfrm>
    </dsp:sp>
    <dsp:sp modelId="{27C66D8E-A935-A649-9FBB-335D3A9A85A7}">
      <dsp:nvSpPr>
        <dsp:cNvPr id="0" name=""/>
        <dsp:cNvSpPr/>
      </dsp:nvSpPr>
      <dsp:spPr>
        <a:xfrm>
          <a:off x="8903085" y="2600108"/>
          <a:ext cx="867714" cy="867714"/>
        </a:xfrm>
        <a:prstGeom prst="downArrow">
          <a:avLst>
            <a:gd name="adj1" fmla="val 55000"/>
            <a:gd name="adj2" fmla="val 45000"/>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98321" y="2600108"/>
        <a:ext cx="477242" cy="652955"/>
      </dsp:txXfrm>
    </dsp:sp>
    <dsp:sp modelId="{6518A8D1-F3DA-3546-83E1-D4E005CF26A6}">
      <dsp:nvSpPr>
        <dsp:cNvPr id="0" name=""/>
        <dsp:cNvSpPr/>
      </dsp:nvSpPr>
      <dsp:spPr>
        <a:xfrm>
          <a:off x="9646883" y="4177770"/>
          <a:ext cx="867714" cy="867714"/>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42119" y="4177770"/>
        <a:ext cx="477242" cy="652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73077-8A4B-6641-B327-B8F473A83647}">
      <dsp:nvSpPr>
        <dsp:cNvPr id="0" name=""/>
        <dsp:cNvSpPr/>
      </dsp:nvSpPr>
      <dsp:spPr>
        <a:xfrm>
          <a:off x="0" y="0"/>
          <a:ext cx="9105584" cy="173036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The end results of decompensated shock are a pooling of blood and additional decreases in blood pressure, venous return, CO, and perfusion, ultimately resulting in organ failure.</a:t>
          </a:r>
          <a:endParaRPr lang="en-US" sz="2500" kern="1200"/>
        </a:p>
      </dsp:txBody>
      <dsp:txXfrm>
        <a:off x="50681" y="50681"/>
        <a:ext cx="7238381" cy="1629006"/>
      </dsp:txXfrm>
    </dsp:sp>
    <dsp:sp modelId="{8575A380-633E-754A-9011-70B95C3EF7CE}">
      <dsp:nvSpPr>
        <dsp:cNvPr id="0" name=""/>
        <dsp:cNvSpPr/>
      </dsp:nvSpPr>
      <dsp:spPr>
        <a:xfrm>
          <a:off x="803433" y="2018762"/>
          <a:ext cx="9105584" cy="173036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Failure of the gastrointestinal tract manifests itself as loss of mucosal barrier integrity resulting in endotoxin absorption and bacterial translocation. </a:t>
          </a:r>
          <a:endParaRPr lang="en-US" sz="2500" kern="1200"/>
        </a:p>
      </dsp:txBody>
      <dsp:txXfrm>
        <a:off x="854114" y="2069443"/>
        <a:ext cx="7076048" cy="1629006"/>
      </dsp:txXfrm>
    </dsp:sp>
    <dsp:sp modelId="{A23DBA29-ABDE-D44A-A965-B5268AF39D1D}">
      <dsp:nvSpPr>
        <dsp:cNvPr id="0" name=""/>
        <dsp:cNvSpPr/>
      </dsp:nvSpPr>
      <dsp:spPr>
        <a:xfrm>
          <a:off x="1606867" y="4037525"/>
          <a:ext cx="9105584" cy="173036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Renal ischemia leads to renal tubular necrosis and the inability to reabsorb solutes and water and excrete waste products. </a:t>
          </a:r>
          <a:endParaRPr lang="en-US" sz="2500" kern="1200"/>
        </a:p>
      </dsp:txBody>
      <dsp:txXfrm>
        <a:off x="1657548" y="4088206"/>
        <a:ext cx="7076048" cy="1629006"/>
      </dsp:txXfrm>
    </dsp:sp>
    <dsp:sp modelId="{71AAA4D1-52D4-1945-9D4A-1B9265662398}">
      <dsp:nvSpPr>
        <dsp:cNvPr id="0" name=""/>
        <dsp:cNvSpPr/>
      </dsp:nvSpPr>
      <dsp:spPr>
        <a:xfrm>
          <a:off x="7980844" y="1312195"/>
          <a:ext cx="1124739" cy="1124739"/>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33910" y="1312195"/>
        <a:ext cx="618607" cy="846366"/>
      </dsp:txXfrm>
    </dsp:sp>
    <dsp:sp modelId="{14FDC0A7-80FD-1C4C-A316-84C437ED0A7D}">
      <dsp:nvSpPr>
        <dsp:cNvPr id="0" name=""/>
        <dsp:cNvSpPr/>
      </dsp:nvSpPr>
      <dsp:spPr>
        <a:xfrm>
          <a:off x="8784278" y="3319422"/>
          <a:ext cx="1124739" cy="1124739"/>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37344" y="3319422"/>
        <a:ext cx="618607" cy="84636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9A250-FF31-4206-8172-F9D3106AACB1}" type="datetimeFigureOut">
              <a:rPr lang="en-US" dirty="0"/>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3/26/20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3/26/20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96027F-7875-4030-9381-8BD8C4F21935}" type="datetimeFigureOut">
              <a:rPr lang="en-US" dirty="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4509A250-FF31-4206-8172-F9D3106AACB1}" type="datetimeFigureOut">
              <a:rPr lang="en-US" dirty="0"/>
              <a:t>3/26/20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9A250-FF31-4206-8172-F9D3106AACB1}" type="datetimeFigureOut">
              <a:rPr lang="en-US" dirty="0"/>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3/26/20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2091DE9-B43A-1842-8CC8-38A91B9DC2E3}"/>
              </a:ext>
            </a:extLst>
          </p:cNvPr>
          <p:cNvSpPr>
            <a:spLocks noGrp="1"/>
          </p:cNvSpPr>
          <p:nvPr>
            <p:ph type="ctrTitle"/>
          </p:nvPr>
        </p:nvSpPr>
        <p:spPr>
          <a:xfrm>
            <a:off x="4872012" y="1447800"/>
            <a:ext cx="5222325" cy="3329581"/>
          </a:xfrm>
        </p:spPr>
        <p:txBody>
          <a:bodyPr>
            <a:normAutofit/>
          </a:bodyPr>
          <a:lstStyle/>
          <a:p>
            <a:r>
              <a:rPr lang="tr-TR">
                <a:solidFill>
                  <a:srgbClr val="EBEBEB"/>
                </a:solidFill>
              </a:rPr>
              <a:t>Shock</a:t>
            </a:r>
            <a:br>
              <a:rPr lang="tr-TR">
                <a:solidFill>
                  <a:srgbClr val="EBEBEB"/>
                </a:solidFill>
              </a:rPr>
            </a:br>
            <a:endParaRPr lang="tr-TR">
              <a:solidFill>
                <a:srgbClr val="EBEBEB"/>
              </a:solidFill>
            </a:endParaRPr>
          </a:p>
        </p:txBody>
      </p:sp>
      <p:sp>
        <p:nvSpPr>
          <p:cNvPr id="3" name="Alt Başlık 2">
            <a:extLst>
              <a:ext uri="{FF2B5EF4-FFF2-40B4-BE49-F238E27FC236}">
                <a16:creationId xmlns:a16="http://schemas.microsoft.com/office/drawing/2014/main" id="{BEEEA990-622B-2E41-8956-F492B0B5B4E0}"/>
              </a:ext>
            </a:extLst>
          </p:cNvPr>
          <p:cNvSpPr>
            <a:spLocks noGrp="1"/>
          </p:cNvSpPr>
          <p:nvPr>
            <p:ph type="subTitle" idx="1"/>
          </p:nvPr>
        </p:nvSpPr>
        <p:spPr>
          <a:xfrm>
            <a:off x="4872012" y="4777380"/>
            <a:ext cx="5222326" cy="861420"/>
          </a:xfrm>
        </p:spPr>
        <p:txBody>
          <a:bodyPr>
            <a:normAutofit/>
          </a:bodyPr>
          <a:lstStyle/>
          <a:p>
            <a:r>
              <a:rPr lang="tr-TR">
                <a:solidFill>
                  <a:schemeClr val="tx2">
                    <a:lumMod val="40000"/>
                    <a:lumOff val="60000"/>
                  </a:schemeClr>
                </a:solidFill>
              </a:rPr>
              <a:t>Dr murat çalışkan</a:t>
            </a:r>
          </a:p>
        </p:txBody>
      </p:sp>
      <p:sp>
        <p:nvSpPr>
          <p:cNvPr id="1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a:extLst>
              <a:ext uri="{FF2B5EF4-FFF2-40B4-BE49-F238E27FC236}">
                <a16:creationId xmlns:a16="http://schemas.microsoft.com/office/drawing/2014/main" id="{3A6F3930-7DFC-4AB2-BA82-E9235D323B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211988203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16D90C-2104-0042-80B3-0EA369E285DD}"/>
              </a:ext>
            </a:extLst>
          </p:cNvPr>
          <p:cNvSpPr>
            <a:spLocks noGrp="1"/>
          </p:cNvSpPr>
          <p:nvPr>
            <p:ph idx="1"/>
          </p:nvPr>
        </p:nvSpPr>
        <p:spPr/>
        <p:txBody>
          <a:bodyPr/>
          <a:lstStyle/>
          <a:p>
            <a:r>
              <a:rPr lang="tr-TR" dirty="0" err="1"/>
              <a:t>Common</a:t>
            </a:r>
            <a:r>
              <a:rPr lang="tr-TR" dirty="0"/>
              <a:t> </a:t>
            </a:r>
            <a:r>
              <a:rPr lang="tr-TR" dirty="0" err="1"/>
              <a:t>causes</a:t>
            </a:r>
            <a:r>
              <a:rPr lang="tr-TR" dirty="0"/>
              <a:t> of </a:t>
            </a:r>
            <a:r>
              <a:rPr lang="tr-TR" dirty="0" err="1"/>
              <a:t>distributive</a:t>
            </a:r>
            <a:r>
              <a:rPr lang="tr-TR" dirty="0"/>
              <a:t> </a:t>
            </a:r>
            <a:r>
              <a:rPr lang="tr-TR" dirty="0" err="1"/>
              <a:t>shock</a:t>
            </a:r>
            <a:r>
              <a:rPr lang="tr-TR" dirty="0"/>
              <a:t> </a:t>
            </a:r>
            <a:r>
              <a:rPr lang="tr-TR" dirty="0" err="1"/>
              <a:t>include</a:t>
            </a:r>
            <a:r>
              <a:rPr lang="tr-TR" dirty="0"/>
              <a:t> </a:t>
            </a:r>
            <a:r>
              <a:rPr lang="tr-TR" b="1" dirty="0" err="1">
                <a:solidFill>
                  <a:srgbClr val="FFFF00"/>
                </a:solidFill>
              </a:rPr>
              <a:t>neurogenic</a:t>
            </a:r>
            <a:r>
              <a:rPr lang="tr-TR" b="1" dirty="0">
                <a:solidFill>
                  <a:srgbClr val="FFFF00"/>
                </a:solidFill>
              </a:rPr>
              <a:t> </a:t>
            </a:r>
            <a:r>
              <a:rPr lang="tr-TR" b="1" dirty="0" err="1">
                <a:solidFill>
                  <a:srgbClr val="FFFF00"/>
                </a:solidFill>
              </a:rPr>
              <a:t>shock</a:t>
            </a:r>
            <a:r>
              <a:rPr lang="tr-TR" dirty="0"/>
              <a:t>, </a:t>
            </a:r>
            <a:r>
              <a:rPr lang="tr-TR" b="1" dirty="0" err="1">
                <a:solidFill>
                  <a:srgbClr val="FFFF00"/>
                </a:solidFill>
              </a:rPr>
              <a:t>septic</a:t>
            </a:r>
            <a:r>
              <a:rPr lang="tr-TR" b="1" dirty="0">
                <a:solidFill>
                  <a:srgbClr val="FFFF00"/>
                </a:solidFill>
              </a:rPr>
              <a:t> </a:t>
            </a:r>
            <a:r>
              <a:rPr lang="tr-TR" b="1" dirty="0" err="1">
                <a:solidFill>
                  <a:srgbClr val="FFFF00"/>
                </a:solidFill>
              </a:rPr>
              <a:t>shock</a:t>
            </a:r>
            <a:r>
              <a:rPr lang="tr-TR" dirty="0"/>
              <a:t>, </a:t>
            </a:r>
            <a:r>
              <a:rPr lang="tr-TR" dirty="0" err="1"/>
              <a:t>and</a:t>
            </a:r>
            <a:r>
              <a:rPr lang="tr-TR" dirty="0"/>
              <a:t> </a:t>
            </a:r>
            <a:r>
              <a:rPr lang="tr-TR" b="1" dirty="0" err="1">
                <a:solidFill>
                  <a:srgbClr val="FFFF00"/>
                </a:solidFill>
              </a:rPr>
              <a:t>anaphylactic</a:t>
            </a:r>
            <a:r>
              <a:rPr lang="tr-TR" b="1" dirty="0">
                <a:solidFill>
                  <a:srgbClr val="FFFF00"/>
                </a:solidFill>
              </a:rPr>
              <a:t> </a:t>
            </a:r>
            <a:r>
              <a:rPr lang="tr-TR" b="1" dirty="0" err="1">
                <a:solidFill>
                  <a:srgbClr val="FFFF00"/>
                </a:solidFill>
              </a:rPr>
              <a:t>shock</a:t>
            </a:r>
            <a:r>
              <a:rPr lang="tr-TR" dirty="0"/>
              <a:t>. </a:t>
            </a:r>
          </a:p>
          <a:p>
            <a:r>
              <a:rPr lang="tr-TR" dirty="0" err="1"/>
              <a:t>Because</a:t>
            </a:r>
            <a:r>
              <a:rPr lang="tr-TR" dirty="0"/>
              <a:t> </a:t>
            </a:r>
            <a:r>
              <a:rPr lang="tr-TR" dirty="0" err="1"/>
              <a:t>distributive</a:t>
            </a:r>
            <a:r>
              <a:rPr lang="tr-TR" dirty="0"/>
              <a:t> </a:t>
            </a:r>
            <a:r>
              <a:rPr lang="tr-TR" dirty="0" err="1"/>
              <a:t>shock</a:t>
            </a:r>
            <a:r>
              <a:rPr lang="tr-TR" dirty="0"/>
              <a:t> is a </a:t>
            </a:r>
            <a:r>
              <a:rPr lang="tr-TR" dirty="0" err="1"/>
              <a:t>loss</a:t>
            </a:r>
            <a:r>
              <a:rPr lang="tr-TR" dirty="0"/>
              <a:t> in </a:t>
            </a:r>
            <a:r>
              <a:rPr lang="tr-TR" dirty="0" err="1"/>
              <a:t>effective</a:t>
            </a:r>
            <a:r>
              <a:rPr lang="tr-TR" dirty="0"/>
              <a:t> </a:t>
            </a:r>
            <a:r>
              <a:rPr lang="tr-TR" dirty="0" err="1"/>
              <a:t>circulating</a:t>
            </a:r>
            <a:r>
              <a:rPr lang="tr-TR" dirty="0"/>
              <a:t> </a:t>
            </a:r>
            <a:r>
              <a:rPr lang="tr-TR" dirty="0" err="1"/>
              <a:t>volume</a:t>
            </a:r>
            <a:r>
              <a:rPr lang="tr-TR" dirty="0"/>
              <a:t>, </a:t>
            </a:r>
            <a:r>
              <a:rPr lang="tr-TR" dirty="0" err="1"/>
              <a:t>fluid</a:t>
            </a:r>
            <a:r>
              <a:rPr lang="tr-TR" dirty="0"/>
              <a:t> </a:t>
            </a:r>
            <a:r>
              <a:rPr lang="tr-TR" dirty="0" err="1"/>
              <a:t>therapy</a:t>
            </a:r>
            <a:r>
              <a:rPr lang="tr-TR" dirty="0"/>
              <a:t> is </a:t>
            </a:r>
            <a:r>
              <a:rPr lang="tr-TR" dirty="0" err="1"/>
              <a:t>indicated</a:t>
            </a:r>
            <a:r>
              <a:rPr lang="tr-TR" dirty="0"/>
              <a:t> </a:t>
            </a:r>
            <a:r>
              <a:rPr lang="tr-TR" dirty="0" err="1"/>
              <a:t>to</a:t>
            </a:r>
            <a:r>
              <a:rPr lang="tr-TR" dirty="0"/>
              <a:t> </a:t>
            </a:r>
            <a:r>
              <a:rPr lang="tr-TR" dirty="0" err="1"/>
              <a:t>help</a:t>
            </a:r>
            <a:r>
              <a:rPr lang="tr-TR" dirty="0"/>
              <a:t> restore </a:t>
            </a:r>
            <a:r>
              <a:rPr lang="tr-TR" dirty="0" err="1"/>
              <a:t>perfusion</a:t>
            </a:r>
            <a:r>
              <a:rPr lang="tr-TR" dirty="0"/>
              <a:t>. </a:t>
            </a:r>
          </a:p>
          <a:p>
            <a:r>
              <a:rPr lang="tr-TR" dirty="0" err="1"/>
              <a:t>In</a:t>
            </a:r>
            <a:r>
              <a:rPr lang="tr-TR" dirty="0"/>
              <a:t> </a:t>
            </a:r>
            <a:r>
              <a:rPr lang="tr-TR" dirty="0" err="1"/>
              <a:t>contrast</a:t>
            </a:r>
            <a:r>
              <a:rPr lang="tr-TR" dirty="0"/>
              <a:t>, </a:t>
            </a:r>
            <a:r>
              <a:rPr lang="tr-TR" dirty="0" err="1"/>
              <a:t>cardiogenic</a:t>
            </a:r>
            <a:r>
              <a:rPr lang="tr-TR" dirty="0"/>
              <a:t> </a:t>
            </a:r>
            <a:r>
              <a:rPr lang="tr-TR" dirty="0" err="1"/>
              <a:t>shock</a:t>
            </a:r>
            <a:r>
              <a:rPr lang="tr-TR" dirty="0"/>
              <a:t> is </a:t>
            </a:r>
            <a:r>
              <a:rPr lang="tr-TR" dirty="0" err="1"/>
              <a:t>the</a:t>
            </a:r>
            <a:r>
              <a:rPr lang="tr-TR" dirty="0"/>
              <a:t> </a:t>
            </a:r>
            <a:r>
              <a:rPr lang="tr-TR" dirty="0" err="1"/>
              <a:t>result</a:t>
            </a:r>
            <a:r>
              <a:rPr lang="tr-TR" dirty="0"/>
              <a:t> of </a:t>
            </a:r>
            <a:r>
              <a:rPr lang="tr-TR" dirty="0" err="1"/>
              <a:t>pump</a:t>
            </a:r>
            <a:r>
              <a:rPr lang="tr-TR" dirty="0"/>
              <a:t> </a:t>
            </a:r>
            <a:r>
              <a:rPr lang="tr-TR" dirty="0" err="1"/>
              <a:t>failure</a:t>
            </a:r>
            <a:r>
              <a:rPr lang="tr-TR" dirty="0"/>
              <a:t>, </a:t>
            </a:r>
            <a:r>
              <a:rPr lang="tr-TR" dirty="0" err="1"/>
              <a:t>and</a:t>
            </a:r>
            <a:r>
              <a:rPr lang="tr-TR" dirty="0"/>
              <a:t> </a:t>
            </a:r>
            <a:r>
              <a:rPr lang="tr-TR" dirty="0" err="1"/>
              <a:t>fluid</a:t>
            </a:r>
            <a:r>
              <a:rPr lang="tr-TR" dirty="0"/>
              <a:t> </a:t>
            </a:r>
            <a:r>
              <a:rPr lang="tr-TR" dirty="0" err="1"/>
              <a:t>therapy</a:t>
            </a:r>
            <a:r>
              <a:rPr lang="tr-TR" dirty="0"/>
              <a:t> </a:t>
            </a:r>
            <a:r>
              <a:rPr lang="tr-TR" dirty="0" err="1"/>
              <a:t>may</a:t>
            </a:r>
            <a:r>
              <a:rPr lang="tr-TR" dirty="0"/>
              <a:t> </a:t>
            </a:r>
            <a:r>
              <a:rPr lang="tr-TR" dirty="0" err="1"/>
              <a:t>actu</a:t>
            </a:r>
            <a:r>
              <a:rPr lang="tr-TR" dirty="0"/>
              <a:t>- </a:t>
            </a:r>
            <a:r>
              <a:rPr lang="tr-TR" dirty="0" err="1"/>
              <a:t>ally</a:t>
            </a:r>
            <a:r>
              <a:rPr lang="tr-TR" dirty="0"/>
              <a:t> </a:t>
            </a:r>
            <a:r>
              <a:rPr lang="tr-TR" dirty="0" err="1"/>
              <a:t>worsen</a:t>
            </a:r>
            <a:r>
              <a:rPr lang="tr-TR" dirty="0"/>
              <a:t> </a:t>
            </a:r>
            <a:r>
              <a:rPr lang="tr-TR" dirty="0" err="1"/>
              <a:t>clinical</a:t>
            </a:r>
            <a:r>
              <a:rPr lang="tr-TR" dirty="0"/>
              <a:t> </a:t>
            </a:r>
            <a:r>
              <a:rPr lang="tr-TR" dirty="0" err="1"/>
              <a:t>signs</a:t>
            </a:r>
            <a:r>
              <a:rPr lang="tr-TR" dirty="0"/>
              <a:t> </a:t>
            </a:r>
          </a:p>
          <a:p>
            <a:endParaRPr lang="tr-TR" dirty="0"/>
          </a:p>
        </p:txBody>
      </p:sp>
    </p:spTree>
    <p:extLst>
      <p:ext uri="{BB962C8B-B14F-4D97-AF65-F5344CB8AC3E}">
        <p14:creationId xmlns:p14="http://schemas.microsoft.com/office/powerpoint/2010/main" val="187766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1F6884-33C8-1441-A9A4-6D8FC242591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16273F6-4C30-BD42-94ED-F31ED0A38268}"/>
              </a:ext>
            </a:extLst>
          </p:cNvPr>
          <p:cNvSpPr>
            <a:spLocks noGrp="1"/>
          </p:cNvSpPr>
          <p:nvPr>
            <p:ph idx="1"/>
          </p:nvPr>
        </p:nvSpPr>
        <p:spPr/>
        <p:txBody>
          <a:bodyPr/>
          <a:lstStyle/>
          <a:p>
            <a:r>
              <a:rPr lang="tr-TR" dirty="0" err="1"/>
              <a:t>It</a:t>
            </a:r>
            <a:r>
              <a:rPr lang="tr-TR" dirty="0"/>
              <a:t> is </a:t>
            </a:r>
            <a:r>
              <a:rPr lang="tr-TR" dirty="0" err="1"/>
              <a:t>important</a:t>
            </a:r>
            <a:r>
              <a:rPr lang="tr-TR" dirty="0"/>
              <a:t> </a:t>
            </a:r>
            <a:r>
              <a:rPr lang="tr-TR" dirty="0" err="1"/>
              <a:t>to</a:t>
            </a:r>
            <a:r>
              <a:rPr lang="tr-TR" dirty="0"/>
              <a:t> </a:t>
            </a:r>
            <a:r>
              <a:rPr lang="tr-TR" dirty="0" err="1"/>
              <a:t>recognize</a:t>
            </a:r>
            <a:r>
              <a:rPr lang="tr-TR" dirty="0"/>
              <a:t> </a:t>
            </a:r>
            <a:r>
              <a:rPr lang="tr-TR" dirty="0" err="1"/>
              <a:t>that</a:t>
            </a:r>
            <a:r>
              <a:rPr lang="tr-TR" dirty="0"/>
              <a:t> </a:t>
            </a:r>
            <a:r>
              <a:rPr lang="tr-TR" dirty="0" err="1"/>
              <a:t>although</a:t>
            </a:r>
            <a:r>
              <a:rPr lang="tr-TR" dirty="0"/>
              <a:t> </a:t>
            </a:r>
            <a:r>
              <a:rPr lang="tr-TR" dirty="0" err="1"/>
              <a:t>the</a:t>
            </a:r>
            <a:r>
              <a:rPr lang="tr-TR" dirty="0"/>
              <a:t> </a:t>
            </a:r>
            <a:r>
              <a:rPr lang="tr-TR" dirty="0" err="1"/>
              <a:t>inciting</a:t>
            </a:r>
            <a:r>
              <a:rPr lang="tr-TR" dirty="0"/>
              <a:t> </a:t>
            </a:r>
            <a:r>
              <a:rPr lang="tr-TR" dirty="0" err="1"/>
              <a:t>cause</a:t>
            </a:r>
            <a:r>
              <a:rPr lang="tr-TR" dirty="0"/>
              <a:t> </a:t>
            </a:r>
            <a:r>
              <a:rPr lang="tr-TR" dirty="0" err="1"/>
              <a:t>may</a:t>
            </a:r>
            <a:r>
              <a:rPr lang="tr-TR" dirty="0"/>
              <a:t> </a:t>
            </a:r>
            <a:r>
              <a:rPr lang="tr-TR" dirty="0" err="1"/>
              <a:t>differ</a:t>
            </a:r>
            <a:r>
              <a:rPr lang="tr-TR" dirty="0"/>
              <a:t>, as </a:t>
            </a:r>
            <a:r>
              <a:rPr lang="tr-TR" dirty="0" err="1"/>
              <a:t>shock</a:t>
            </a:r>
            <a:r>
              <a:rPr lang="tr-TR" dirty="0"/>
              <a:t> </a:t>
            </a:r>
            <a:r>
              <a:rPr lang="tr-TR" dirty="0" err="1"/>
              <a:t>progresses</a:t>
            </a:r>
            <a:r>
              <a:rPr lang="tr-TR" dirty="0"/>
              <a:t>, </a:t>
            </a:r>
            <a:r>
              <a:rPr lang="tr-TR" dirty="0" err="1"/>
              <a:t>there</a:t>
            </a:r>
            <a:r>
              <a:rPr lang="tr-TR" dirty="0"/>
              <a:t> is </a:t>
            </a:r>
            <a:r>
              <a:rPr lang="tr-TR" dirty="0" err="1"/>
              <a:t>often</a:t>
            </a:r>
            <a:r>
              <a:rPr lang="tr-TR" dirty="0"/>
              <a:t> </a:t>
            </a:r>
            <a:r>
              <a:rPr lang="tr-TR" dirty="0" err="1"/>
              <a:t>failure</a:t>
            </a:r>
            <a:r>
              <a:rPr lang="tr-TR" dirty="0"/>
              <a:t> of </a:t>
            </a:r>
            <a:r>
              <a:rPr lang="tr-TR" dirty="0" err="1"/>
              <a:t>other</a:t>
            </a:r>
            <a:r>
              <a:rPr lang="tr-TR" dirty="0"/>
              <a:t> </a:t>
            </a:r>
            <a:r>
              <a:rPr lang="tr-TR" dirty="0" err="1"/>
              <a:t>areas</a:t>
            </a:r>
            <a:r>
              <a:rPr lang="tr-TR" dirty="0"/>
              <a:t> as </a:t>
            </a:r>
            <a:r>
              <a:rPr lang="tr-TR" dirty="0" err="1"/>
              <a:t>well</a:t>
            </a:r>
            <a:r>
              <a:rPr lang="tr-TR" dirty="0"/>
              <a:t>. </a:t>
            </a:r>
          </a:p>
          <a:p>
            <a:r>
              <a:rPr lang="tr-TR" dirty="0" err="1"/>
              <a:t>For</a:t>
            </a:r>
            <a:r>
              <a:rPr lang="tr-TR" dirty="0"/>
              <a:t> </a:t>
            </a:r>
            <a:r>
              <a:rPr lang="tr-TR" dirty="0" err="1"/>
              <a:t>example</a:t>
            </a:r>
            <a:r>
              <a:rPr lang="tr-TR" dirty="0"/>
              <a:t>, </a:t>
            </a:r>
            <a:r>
              <a:rPr lang="tr-TR" dirty="0" err="1"/>
              <a:t>untreated</a:t>
            </a:r>
            <a:r>
              <a:rPr lang="tr-TR" dirty="0"/>
              <a:t> </a:t>
            </a:r>
            <a:r>
              <a:rPr lang="tr-TR" dirty="0" err="1"/>
              <a:t>hypovolemic</a:t>
            </a:r>
            <a:r>
              <a:rPr lang="tr-TR" dirty="0"/>
              <a:t> </a:t>
            </a:r>
            <a:r>
              <a:rPr lang="tr-TR" dirty="0" err="1"/>
              <a:t>shock</a:t>
            </a:r>
            <a:r>
              <a:rPr lang="tr-TR" dirty="0"/>
              <a:t> can </a:t>
            </a:r>
            <a:r>
              <a:rPr lang="tr-TR" dirty="0" err="1"/>
              <a:t>result</a:t>
            </a:r>
            <a:r>
              <a:rPr lang="tr-TR" dirty="0"/>
              <a:t> in </a:t>
            </a:r>
            <a:r>
              <a:rPr lang="tr-TR" dirty="0" err="1"/>
              <a:t>microcirculatory</a:t>
            </a:r>
            <a:r>
              <a:rPr lang="tr-TR" dirty="0"/>
              <a:t> </a:t>
            </a:r>
            <a:r>
              <a:rPr lang="tr-TR" dirty="0" err="1"/>
              <a:t>failure</a:t>
            </a:r>
            <a:r>
              <a:rPr lang="tr-TR" dirty="0"/>
              <a:t> (</a:t>
            </a:r>
            <a:r>
              <a:rPr lang="tr-TR" dirty="0" err="1"/>
              <a:t>loss</a:t>
            </a:r>
            <a:r>
              <a:rPr lang="tr-TR" dirty="0"/>
              <a:t> of </a:t>
            </a:r>
            <a:r>
              <a:rPr lang="tr-TR" dirty="0" err="1"/>
              <a:t>vasomotor</a:t>
            </a:r>
            <a:r>
              <a:rPr lang="tr-TR" dirty="0"/>
              <a:t> </a:t>
            </a:r>
            <a:r>
              <a:rPr lang="tr-TR" dirty="0" err="1"/>
              <a:t>tone</a:t>
            </a:r>
            <a:r>
              <a:rPr lang="tr-TR" dirty="0"/>
              <a:t>) as </a:t>
            </a:r>
            <a:r>
              <a:rPr lang="tr-TR" dirty="0" err="1"/>
              <a:t>oxygen</a:t>
            </a:r>
            <a:r>
              <a:rPr lang="tr-TR" dirty="0"/>
              <a:t> </a:t>
            </a:r>
            <a:r>
              <a:rPr lang="tr-TR" dirty="0" err="1"/>
              <a:t>debt</a:t>
            </a:r>
            <a:r>
              <a:rPr lang="tr-TR" dirty="0"/>
              <a:t> </a:t>
            </a:r>
            <a:r>
              <a:rPr lang="tr-TR" dirty="0" err="1"/>
              <a:t>causes</a:t>
            </a:r>
            <a:r>
              <a:rPr lang="tr-TR" dirty="0"/>
              <a:t> </a:t>
            </a:r>
            <a:r>
              <a:rPr lang="tr-TR" dirty="0" err="1"/>
              <a:t>muscle</a:t>
            </a:r>
            <a:r>
              <a:rPr lang="tr-TR" dirty="0"/>
              <a:t> </a:t>
            </a:r>
            <a:r>
              <a:rPr lang="tr-TR" dirty="0" err="1"/>
              <a:t>dysfunction</a:t>
            </a:r>
            <a:r>
              <a:rPr lang="tr-TR" dirty="0"/>
              <a:t> </a:t>
            </a:r>
            <a:r>
              <a:rPr lang="tr-TR" dirty="0" err="1"/>
              <a:t>and</a:t>
            </a:r>
            <a:r>
              <a:rPr lang="tr-TR" dirty="0"/>
              <a:t> </a:t>
            </a:r>
            <a:r>
              <a:rPr lang="tr-TR" dirty="0" err="1"/>
              <a:t>relaxation</a:t>
            </a:r>
            <a:r>
              <a:rPr lang="tr-TR" dirty="0"/>
              <a:t> </a:t>
            </a:r>
          </a:p>
          <a:p>
            <a:endParaRPr lang="tr-TR" dirty="0"/>
          </a:p>
        </p:txBody>
      </p:sp>
    </p:spTree>
    <p:extLst>
      <p:ext uri="{BB962C8B-B14F-4D97-AF65-F5344CB8AC3E}">
        <p14:creationId xmlns:p14="http://schemas.microsoft.com/office/powerpoint/2010/main" val="297248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Başlık 1">
            <a:extLst>
              <a:ext uri="{FF2B5EF4-FFF2-40B4-BE49-F238E27FC236}">
                <a16:creationId xmlns:a16="http://schemas.microsoft.com/office/drawing/2014/main" id="{0F816797-4DEE-1246-B494-758C5716271E}"/>
              </a:ext>
            </a:extLst>
          </p:cNvPr>
          <p:cNvSpPr>
            <a:spLocks noGrp="1"/>
          </p:cNvSpPr>
          <p:nvPr>
            <p:ph type="title"/>
          </p:nvPr>
        </p:nvSpPr>
        <p:spPr>
          <a:xfrm>
            <a:off x="806195" y="804672"/>
            <a:ext cx="3521359" cy="5248656"/>
          </a:xfrm>
        </p:spPr>
        <p:txBody>
          <a:bodyPr anchor="ctr">
            <a:normAutofit/>
          </a:bodyPr>
          <a:lstStyle/>
          <a:p>
            <a:pPr algn="ctr"/>
            <a:r>
              <a:rPr lang="tr-TR" dirty="0" err="1"/>
              <a:t>Obstructive</a:t>
            </a:r>
            <a:r>
              <a:rPr lang="tr-TR" dirty="0"/>
              <a:t> </a:t>
            </a:r>
            <a:r>
              <a:rPr lang="tr-TR" dirty="0" err="1"/>
              <a:t>shock</a:t>
            </a:r>
            <a:r>
              <a:rPr lang="tr-TR" dirty="0"/>
              <a:t> </a:t>
            </a:r>
            <a:br>
              <a:rPr lang="tr-TR" dirty="0"/>
            </a:br>
            <a:endParaRPr lang="tr-TR" dirty="0"/>
          </a:p>
        </p:txBody>
      </p:sp>
      <p:sp>
        <p:nvSpPr>
          <p:cNvPr id="3" name="İçerik Yer Tutucusu 2">
            <a:extLst>
              <a:ext uri="{FF2B5EF4-FFF2-40B4-BE49-F238E27FC236}">
                <a16:creationId xmlns:a16="http://schemas.microsoft.com/office/drawing/2014/main" id="{BA072A88-36E7-E549-95F0-71E7B7934437}"/>
              </a:ext>
            </a:extLst>
          </p:cNvPr>
          <p:cNvSpPr>
            <a:spLocks noGrp="1"/>
          </p:cNvSpPr>
          <p:nvPr>
            <p:ph idx="1"/>
          </p:nvPr>
        </p:nvSpPr>
        <p:spPr>
          <a:xfrm>
            <a:off x="4975861" y="804671"/>
            <a:ext cx="6399930" cy="5248657"/>
          </a:xfrm>
        </p:spPr>
        <p:txBody>
          <a:bodyPr anchor="ctr">
            <a:normAutofit/>
          </a:bodyPr>
          <a:lstStyle/>
          <a:p>
            <a:r>
              <a:rPr lang="tr-TR" dirty="0" err="1"/>
              <a:t>obstructive</a:t>
            </a:r>
            <a:r>
              <a:rPr lang="tr-TR" dirty="0"/>
              <a:t> </a:t>
            </a:r>
            <a:r>
              <a:rPr lang="tr-TR" dirty="0" err="1"/>
              <a:t>shock</a:t>
            </a:r>
            <a:r>
              <a:rPr lang="tr-TR" dirty="0"/>
              <a:t> is </a:t>
            </a:r>
            <a:r>
              <a:rPr lang="tr-TR" dirty="0" err="1"/>
              <a:t>described</a:t>
            </a:r>
            <a:r>
              <a:rPr lang="tr-TR" dirty="0"/>
              <a:t> </a:t>
            </a:r>
            <a:r>
              <a:rPr lang="tr-TR" dirty="0" err="1"/>
              <a:t>where</a:t>
            </a:r>
            <a:r>
              <a:rPr lang="tr-TR" dirty="0"/>
              <a:t> </a:t>
            </a:r>
            <a:r>
              <a:rPr lang="tr-TR" dirty="0" err="1"/>
              <a:t>the</a:t>
            </a:r>
            <a:r>
              <a:rPr lang="tr-TR" dirty="0"/>
              <a:t> </a:t>
            </a:r>
            <a:r>
              <a:rPr lang="tr-TR" dirty="0" err="1"/>
              <a:t>mechanism</a:t>
            </a:r>
            <a:r>
              <a:rPr lang="tr-TR" dirty="0"/>
              <a:t> </a:t>
            </a:r>
            <a:r>
              <a:rPr lang="tr-TR" dirty="0" err="1"/>
              <a:t>underlying</a:t>
            </a:r>
            <a:r>
              <a:rPr lang="tr-TR" dirty="0"/>
              <a:t> </a:t>
            </a:r>
            <a:r>
              <a:rPr lang="tr-TR" dirty="0" err="1"/>
              <a:t>shock</a:t>
            </a:r>
            <a:r>
              <a:rPr lang="tr-TR" dirty="0"/>
              <a:t> is </a:t>
            </a:r>
            <a:r>
              <a:rPr lang="tr-TR" dirty="0" err="1"/>
              <a:t>the</a:t>
            </a:r>
            <a:r>
              <a:rPr lang="tr-TR" dirty="0"/>
              <a:t> </a:t>
            </a:r>
            <a:r>
              <a:rPr lang="tr-TR" dirty="0" err="1"/>
              <a:t>obstruction</a:t>
            </a:r>
            <a:r>
              <a:rPr lang="tr-TR" dirty="0"/>
              <a:t> of </a:t>
            </a:r>
            <a:r>
              <a:rPr lang="tr-TR" dirty="0" err="1"/>
              <a:t>ventilation</a:t>
            </a:r>
            <a:r>
              <a:rPr lang="tr-TR" dirty="0"/>
              <a:t>, </a:t>
            </a:r>
            <a:r>
              <a:rPr lang="tr-TR" dirty="0" err="1"/>
              <a:t>or</a:t>
            </a:r>
            <a:r>
              <a:rPr lang="tr-TR" dirty="0"/>
              <a:t> CO. </a:t>
            </a:r>
          </a:p>
          <a:p>
            <a:r>
              <a:rPr lang="tr-TR" dirty="0" err="1"/>
              <a:t>This</a:t>
            </a:r>
            <a:r>
              <a:rPr lang="tr-TR" dirty="0"/>
              <a:t> </a:t>
            </a:r>
            <a:r>
              <a:rPr lang="tr-TR" dirty="0" err="1"/>
              <a:t>process</a:t>
            </a:r>
            <a:r>
              <a:rPr lang="tr-TR" dirty="0"/>
              <a:t> is </a:t>
            </a:r>
            <a:r>
              <a:rPr lang="tr-TR" dirty="0" err="1"/>
              <a:t>most</a:t>
            </a:r>
            <a:r>
              <a:rPr lang="tr-TR" dirty="0"/>
              <a:t> </a:t>
            </a:r>
            <a:r>
              <a:rPr lang="tr-TR" dirty="0" err="1"/>
              <a:t>commonly</a:t>
            </a:r>
            <a:r>
              <a:rPr lang="tr-TR" dirty="0"/>
              <a:t> </a:t>
            </a:r>
            <a:r>
              <a:rPr lang="tr-TR" dirty="0" err="1"/>
              <a:t>caused</a:t>
            </a:r>
            <a:r>
              <a:rPr lang="tr-TR" dirty="0"/>
              <a:t> </a:t>
            </a:r>
            <a:r>
              <a:rPr lang="tr-TR" dirty="0" err="1"/>
              <a:t>by</a:t>
            </a:r>
            <a:r>
              <a:rPr lang="tr-TR" dirty="0"/>
              <a:t> </a:t>
            </a:r>
            <a:r>
              <a:rPr lang="tr-TR" dirty="0" err="1"/>
              <a:t>tension</a:t>
            </a:r>
            <a:r>
              <a:rPr lang="tr-TR" dirty="0"/>
              <a:t> </a:t>
            </a:r>
            <a:r>
              <a:rPr lang="tr-TR" dirty="0" err="1"/>
              <a:t>pneumothorax</a:t>
            </a:r>
            <a:r>
              <a:rPr lang="tr-TR" dirty="0"/>
              <a:t> (</a:t>
            </a:r>
            <a:r>
              <a:rPr lang="tr-TR" dirty="0" err="1"/>
              <a:t>resulting</a:t>
            </a:r>
            <a:r>
              <a:rPr lang="tr-TR" dirty="0"/>
              <a:t> in </a:t>
            </a:r>
            <a:r>
              <a:rPr lang="tr-TR" dirty="0" err="1"/>
              <a:t>decreased</a:t>
            </a:r>
            <a:r>
              <a:rPr lang="tr-TR" dirty="0"/>
              <a:t> </a:t>
            </a:r>
            <a:r>
              <a:rPr lang="tr-TR" dirty="0" err="1"/>
              <a:t>venous</a:t>
            </a:r>
            <a:r>
              <a:rPr lang="tr-TR" dirty="0"/>
              <a:t> </a:t>
            </a:r>
            <a:r>
              <a:rPr lang="tr-TR" dirty="0" err="1"/>
              <a:t>return</a:t>
            </a:r>
            <a:r>
              <a:rPr lang="tr-TR" dirty="0"/>
              <a:t>) </a:t>
            </a:r>
            <a:r>
              <a:rPr lang="tr-TR" dirty="0" err="1"/>
              <a:t>or</a:t>
            </a:r>
            <a:r>
              <a:rPr lang="tr-TR" dirty="0"/>
              <a:t> </a:t>
            </a:r>
            <a:r>
              <a:rPr lang="tr-TR" dirty="0" err="1"/>
              <a:t>pericardiac</a:t>
            </a:r>
            <a:r>
              <a:rPr lang="tr-TR" dirty="0"/>
              <a:t> </a:t>
            </a:r>
            <a:r>
              <a:rPr lang="tr-TR" dirty="0" err="1"/>
              <a:t>tamponade</a:t>
            </a:r>
            <a:r>
              <a:rPr lang="tr-TR" dirty="0"/>
              <a:t>, </a:t>
            </a:r>
            <a:r>
              <a:rPr lang="tr-TR" dirty="0" err="1"/>
              <a:t>resulting</a:t>
            </a:r>
            <a:r>
              <a:rPr lang="tr-TR" dirty="0"/>
              <a:t> in </a:t>
            </a:r>
            <a:r>
              <a:rPr lang="tr-TR" dirty="0" err="1"/>
              <a:t>inadequate</a:t>
            </a:r>
            <a:r>
              <a:rPr lang="tr-TR" dirty="0"/>
              <a:t> </a:t>
            </a:r>
            <a:r>
              <a:rPr lang="tr-TR" dirty="0" err="1"/>
              <a:t>ventricular</a:t>
            </a:r>
            <a:r>
              <a:rPr lang="tr-TR" dirty="0"/>
              <a:t> </a:t>
            </a:r>
            <a:r>
              <a:rPr lang="tr-TR" dirty="0" err="1"/>
              <a:t>filling</a:t>
            </a:r>
            <a:r>
              <a:rPr lang="tr-TR" dirty="0"/>
              <a:t> </a:t>
            </a:r>
            <a:r>
              <a:rPr lang="tr-TR" dirty="0" err="1"/>
              <a:t>and</a:t>
            </a:r>
            <a:r>
              <a:rPr lang="tr-TR" dirty="0"/>
              <a:t> </a:t>
            </a:r>
            <a:r>
              <a:rPr lang="tr-TR" dirty="0" err="1"/>
              <a:t>stroke</a:t>
            </a:r>
            <a:r>
              <a:rPr lang="tr-TR" dirty="0"/>
              <a:t> </a:t>
            </a:r>
            <a:r>
              <a:rPr lang="tr-TR" dirty="0" err="1"/>
              <a:t>volume</a:t>
            </a:r>
            <a:r>
              <a:rPr lang="tr-TR" dirty="0"/>
              <a:t>. </a:t>
            </a:r>
          </a:p>
          <a:p>
            <a:r>
              <a:rPr lang="tr-TR" dirty="0" err="1"/>
              <a:t>obstructive</a:t>
            </a:r>
            <a:r>
              <a:rPr lang="tr-TR" dirty="0"/>
              <a:t> </a:t>
            </a:r>
            <a:r>
              <a:rPr lang="tr-TR" dirty="0" err="1"/>
              <a:t>shock</a:t>
            </a:r>
            <a:r>
              <a:rPr lang="tr-TR" dirty="0"/>
              <a:t> is </a:t>
            </a:r>
            <a:r>
              <a:rPr lang="tr-TR" dirty="0" err="1"/>
              <a:t>ultimately</a:t>
            </a:r>
            <a:r>
              <a:rPr lang="tr-TR" dirty="0"/>
              <a:t> a </a:t>
            </a:r>
            <a:r>
              <a:rPr lang="tr-TR" dirty="0" err="1"/>
              <a:t>combination</a:t>
            </a:r>
            <a:r>
              <a:rPr lang="tr-TR" dirty="0"/>
              <a:t> of </a:t>
            </a:r>
            <a:r>
              <a:rPr lang="tr-TR" dirty="0" err="1"/>
              <a:t>the</a:t>
            </a:r>
            <a:r>
              <a:rPr lang="tr-TR" dirty="0"/>
              <a:t> </a:t>
            </a:r>
            <a:r>
              <a:rPr lang="tr-TR" dirty="0" err="1"/>
              <a:t>other</a:t>
            </a:r>
            <a:r>
              <a:rPr lang="tr-TR" dirty="0"/>
              <a:t> </a:t>
            </a:r>
            <a:r>
              <a:rPr lang="tr-TR" dirty="0" err="1"/>
              <a:t>three</a:t>
            </a:r>
            <a:r>
              <a:rPr lang="tr-TR" dirty="0"/>
              <a:t> </a:t>
            </a:r>
            <a:r>
              <a:rPr lang="tr-TR" dirty="0" err="1"/>
              <a:t>categories</a:t>
            </a:r>
            <a:endParaRPr lang="tr-TR" dirty="0"/>
          </a:p>
        </p:txBody>
      </p:sp>
    </p:spTree>
    <p:extLst>
      <p:ext uri="{BB962C8B-B14F-4D97-AF65-F5344CB8AC3E}">
        <p14:creationId xmlns:p14="http://schemas.microsoft.com/office/powerpoint/2010/main" val="29205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BB161D-FA79-EE46-8403-C74853AF9393}"/>
              </a:ext>
            </a:extLst>
          </p:cNvPr>
          <p:cNvSpPr>
            <a:spLocks noGrp="1"/>
          </p:cNvSpPr>
          <p:nvPr>
            <p:ph type="title"/>
          </p:nvPr>
        </p:nvSpPr>
        <p:spPr/>
        <p:txBody>
          <a:bodyPr/>
          <a:lstStyle/>
          <a:p>
            <a:r>
              <a:rPr lang="tr-TR" b="1"/>
              <a:t>PATHOPHYSIOLOGY OF SHOCK </a:t>
            </a:r>
            <a:br>
              <a:rPr lang="tr-TR"/>
            </a:br>
            <a:endParaRPr lang="tr-TR" dirty="0"/>
          </a:p>
        </p:txBody>
      </p:sp>
      <p:sp>
        <p:nvSpPr>
          <p:cNvPr id="3" name="İçerik Yer Tutucusu 2">
            <a:extLst>
              <a:ext uri="{FF2B5EF4-FFF2-40B4-BE49-F238E27FC236}">
                <a16:creationId xmlns:a16="http://schemas.microsoft.com/office/drawing/2014/main" id="{D5565E3F-6ECC-CD4B-922D-256CA558A3E9}"/>
              </a:ext>
            </a:extLst>
          </p:cNvPr>
          <p:cNvSpPr>
            <a:spLocks noGrp="1"/>
          </p:cNvSpPr>
          <p:nvPr>
            <p:ph idx="1"/>
          </p:nvPr>
        </p:nvSpPr>
        <p:spPr/>
        <p:txBody>
          <a:bodyPr/>
          <a:lstStyle/>
          <a:p>
            <a:r>
              <a:rPr lang="tr-TR" dirty="0" err="1"/>
              <a:t>Shock</a:t>
            </a:r>
            <a:r>
              <a:rPr lang="tr-TR" dirty="0"/>
              <a:t> is </a:t>
            </a:r>
            <a:r>
              <a:rPr lang="tr-TR" dirty="0" err="1"/>
              <a:t>usually</a:t>
            </a:r>
            <a:r>
              <a:rPr lang="tr-TR" dirty="0"/>
              <a:t> </a:t>
            </a:r>
            <a:r>
              <a:rPr lang="tr-TR" dirty="0" err="1"/>
              <a:t>defined</a:t>
            </a:r>
            <a:r>
              <a:rPr lang="tr-TR" dirty="0"/>
              <a:t> </a:t>
            </a:r>
            <a:r>
              <a:rPr lang="tr-TR" dirty="0" err="1"/>
              <a:t>by</a:t>
            </a:r>
            <a:r>
              <a:rPr lang="tr-TR" dirty="0"/>
              <a:t> </a:t>
            </a:r>
            <a:r>
              <a:rPr lang="tr-TR" dirty="0" err="1"/>
              <a:t>the</a:t>
            </a:r>
            <a:r>
              <a:rPr lang="tr-TR" dirty="0"/>
              <a:t> </a:t>
            </a:r>
            <a:r>
              <a:rPr lang="tr-TR" dirty="0" err="1"/>
              <a:t>stage</a:t>
            </a:r>
            <a:r>
              <a:rPr lang="tr-TR" dirty="0"/>
              <a:t> </a:t>
            </a:r>
            <a:r>
              <a:rPr lang="tr-TR" dirty="0" err="1"/>
              <a:t>or</a:t>
            </a:r>
            <a:r>
              <a:rPr lang="tr-TR" dirty="0"/>
              <a:t> </a:t>
            </a:r>
            <a:r>
              <a:rPr lang="tr-TR" dirty="0" err="1"/>
              <a:t>its</a:t>
            </a:r>
            <a:r>
              <a:rPr lang="tr-TR" dirty="0"/>
              <a:t> </a:t>
            </a:r>
            <a:r>
              <a:rPr lang="tr-TR" dirty="0" err="1"/>
              <a:t>severity</a:t>
            </a:r>
            <a:r>
              <a:rPr lang="tr-TR" dirty="0"/>
              <a:t>.</a:t>
            </a:r>
          </a:p>
          <a:p>
            <a:r>
              <a:rPr lang="tr-TR" dirty="0"/>
              <a:t> </a:t>
            </a:r>
            <a:r>
              <a:rPr lang="tr-TR" b="1" dirty="0" err="1">
                <a:solidFill>
                  <a:srgbClr val="FFFF00"/>
                </a:solidFill>
              </a:rPr>
              <a:t>Compensated</a:t>
            </a:r>
            <a:r>
              <a:rPr lang="tr-TR" b="1" dirty="0">
                <a:solidFill>
                  <a:srgbClr val="FFFF00"/>
                </a:solidFill>
              </a:rPr>
              <a:t> </a:t>
            </a:r>
            <a:r>
              <a:rPr lang="tr-TR" b="1" dirty="0" err="1">
                <a:solidFill>
                  <a:srgbClr val="FFFF00"/>
                </a:solidFill>
              </a:rPr>
              <a:t>shock</a:t>
            </a:r>
            <a:r>
              <a:rPr lang="tr-TR" b="1" dirty="0">
                <a:solidFill>
                  <a:srgbClr val="FFFF00"/>
                </a:solidFill>
              </a:rPr>
              <a:t> </a:t>
            </a:r>
            <a:r>
              <a:rPr lang="tr-TR" dirty="0" err="1"/>
              <a:t>represents</a:t>
            </a:r>
            <a:r>
              <a:rPr lang="tr-TR" dirty="0"/>
              <a:t> an </a:t>
            </a:r>
            <a:r>
              <a:rPr lang="tr-TR" dirty="0" err="1"/>
              <a:t>early</a:t>
            </a:r>
            <a:r>
              <a:rPr lang="tr-TR" dirty="0"/>
              <a:t> </a:t>
            </a:r>
            <a:r>
              <a:rPr lang="tr-TR" dirty="0" err="1"/>
              <a:t>or</a:t>
            </a:r>
            <a:r>
              <a:rPr lang="tr-TR" dirty="0"/>
              <a:t> </a:t>
            </a:r>
            <a:r>
              <a:rPr lang="tr-TR" dirty="0" err="1"/>
              <a:t>mild</a:t>
            </a:r>
            <a:r>
              <a:rPr lang="tr-TR" dirty="0"/>
              <a:t> </a:t>
            </a:r>
            <a:r>
              <a:rPr lang="tr-TR" dirty="0" err="1"/>
              <a:t>shock</a:t>
            </a:r>
            <a:r>
              <a:rPr lang="tr-TR" dirty="0"/>
              <a:t>, </a:t>
            </a:r>
            <a:r>
              <a:rPr lang="tr-TR" dirty="0" err="1"/>
              <a:t>during</a:t>
            </a:r>
            <a:r>
              <a:rPr lang="tr-TR" dirty="0"/>
              <a:t> </a:t>
            </a:r>
            <a:r>
              <a:rPr lang="tr-TR" dirty="0" err="1"/>
              <a:t>which</a:t>
            </a:r>
            <a:r>
              <a:rPr lang="tr-TR" dirty="0"/>
              <a:t> </a:t>
            </a:r>
            <a:r>
              <a:rPr lang="tr-TR" dirty="0" err="1"/>
              <a:t>the</a:t>
            </a:r>
            <a:r>
              <a:rPr lang="tr-TR" dirty="0"/>
              <a:t> </a:t>
            </a:r>
            <a:r>
              <a:rPr lang="tr-TR" dirty="0" err="1"/>
              <a:t>body’s</a:t>
            </a:r>
            <a:r>
              <a:rPr lang="tr-TR" dirty="0"/>
              <a:t> </a:t>
            </a:r>
            <a:r>
              <a:rPr lang="tr-TR" dirty="0" err="1"/>
              <a:t>response</a:t>
            </a:r>
            <a:r>
              <a:rPr lang="tr-TR" dirty="0"/>
              <a:t> </a:t>
            </a:r>
            <a:r>
              <a:rPr lang="tr-TR" dirty="0" err="1"/>
              <a:t>mechanisms</a:t>
            </a:r>
            <a:r>
              <a:rPr lang="tr-TR" dirty="0"/>
              <a:t> </a:t>
            </a:r>
            <a:r>
              <a:rPr lang="tr-TR" dirty="0" err="1"/>
              <a:t>are</a:t>
            </a:r>
            <a:r>
              <a:rPr lang="tr-TR" dirty="0"/>
              <a:t> </a:t>
            </a:r>
            <a:r>
              <a:rPr lang="tr-TR" dirty="0" err="1"/>
              <a:t>able</a:t>
            </a:r>
            <a:r>
              <a:rPr lang="tr-TR" dirty="0"/>
              <a:t> </a:t>
            </a:r>
            <a:r>
              <a:rPr lang="tr-TR" dirty="0" err="1"/>
              <a:t>to</a:t>
            </a:r>
            <a:r>
              <a:rPr lang="tr-TR" dirty="0"/>
              <a:t> restore </a:t>
            </a:r>
            <a:r>
              <a:rPr lang="tr-TR" dirty="0" err="1"/>
              <a:t>homeostasis</a:t>
            </a:r>
            <a:r>
              <a:rPr lang="tr-TR" dirty="0"/>
              <a:t>. </a:t>
            </a:r>
          </a:p>
          <a:p>
            <a:r>
              <a:rPr lang="tr-TR" dirty="0"/>
              <a:t>As </a:t>
            </a:r>
            <a:r>
              <a:rPr lang="tr-TR" dirty="0" err="1"/>
              <a:t>blood</a:t>
            </a:r>
            <a:r>
              <a:rPr lang="tr-TR" dirty="0"/>
              <a:t> </a:t>
            </a:r>
            <a:r>
              <a:rPr lang="tr-TR" dirty="0" err="1"/>
              <a:t>volume</a:t>
            </a:r>
            <a:r>
              <a:rPr lang="tr-TR" dirty="0"/>
              <a:t> is </a:t>
            </a:r>
            <a:r>
              <a:rPr lang="tr-TR" dirty="0" err="1"/>
              <a:t>depleted</a:t>
            </a:r>
            <a:r>
              <a:rPr lang="tr-TR" dirty="0"/>
              <a:t>, </a:t>
            </a:r>
            <a:r>
              <a:rPr lang="tr-TR" dirty="0" err="1"/>
              <a:t>pressure</a:t>
            </a:r>
            <a:r>
              <a:rPr lang="tr-TR" dirty="0"/>
              <a:t> </a:t>
            </a:r>
            <a:r>
              <a:rPr lang="tr-TR" dirty="0" err="1"/>
              <a:t>within</a:t>
            </a:r>
            <a:r>
              <a:rPr lang="tr-TR" dirty="0"/>
              <a:t> </a:t>
            </a:r>
            <a:r>
              <a:rPr lang="tr-TR" dirty="0" err="1"/>
              <a:t>the</a:t>
            </a:r>
            <a:r>
              <a:rPr lang="tr-TR" dirty="0"/>
              <a:t> </a:t>
            </a:r>
            <a:r>
              <a:rPr lang="tr-TR" dirty="0" err="1"/>
              <a:t>vessels</a:t>
            </a:r>
            <a:r>
              <a:rPr lang="tr-TR" dirty="0"/>
              <a:t> </a:t>
            </a:r>
            <a:r>
              <a:rPr lang="tr-TR" dirty="0" err="1"/>
              <a:t>falls</a:t>
            </a:r>
            <a:r>
              <a:rPr lang="tr-TR" dirty="0"/>
              <a:t>. </a:t>
            </a:r>
            <a:r>
              <a:rPr lang="tr-TR" dirty="0" err="1"/>
              <a:t>Baroreceptors</a:t>
            </a:r>
            <a:r>
              <a:rPr lang="tr-TR" dirty="0"/>
              <a:t> </a:t>
            </a:r>
            <a:r>
              <a:rPr lang="tr-TR" dirty="0" err="1"/>
              <a:t>and</a:t>
            </a:r>
            <a:r>
              <a:rPr lang="tr-TR" dirty="0"/>
              <a:t> </a:t>
            </a:r>
            <a:r>
              <a:rPr lang="tr-TR" dirty="0" err="1"/>
              <a:t>stretch</a:t>
            </a:r>
            <a:r>
              <a:rPr lang="tr-TR" dirty="0"/>
              <a:t> </a:t>
            </a:r>
            <a:r>
              <a:rPr lang="tr-TR" dirty="0" err="1"/>
              <a:t>receptors</a:t>
            </a:r>
            <a:r>
              <a:rPr lang="tr-TR" dirty="0"/>
              <a:t> </a:t>
            </a:r>
            <a:r>
              <a:rPr lang="tr-TR" dirty="0" err="1"/>
              <a:t>located</a:t>
            </a:r>
            <a:r>
              <a:rPr lang="tr-TR" dirty="0"/>
              <a:t> in </a:t>
            </a:r>
            <a:r>
              <a:rPr lang="tr-TR" dirty="0" err="1"/>
              <a:t>the</a:t>
            </a:r>
            <a:r>
              <a:rPr lang="tr-TR" dirty="0"/>
              <a:t> </a:t>
            </a:r>
            <a:r>
              <a:rPr lang="tr-TR" dirty="0" err="1"/>
              <a:t>carotid</a:t>
            </a:r>
            <a:r>
              <a:rPr lang="tr-TR" dirty="0"/>
              <a:t> </a:t>
            </a:r>
            <a:r>
              <a:rPr lang="tr-TR" dirty="0" err="1"/>
              <a:t>sinus</a:t>
            </a:r>
            <a:r>
              <a:rPr lang="tr-TR" dirty="0"/>
              <a:t>, </a:t>
            </a:r>
            <a:r>
              <a:rPr lang="tr-TR" dirty="0" err="1"/>
              <a:t>right</a:t>
            </a:r>
            <a:r>
              <a:rPr lang="tr-TR" dirty="0"/>
              <a:t> </a:t>
            </a:r>
            <a:r>
              <a:rPr lang="tr-TR" dirty="0" err="1"/>
              <a:t>atrium</a:t>
            </a:r>
            <a:r>
              <a:rPr lang="tr-TR" dirty="0"/>
              <a:t>, </a:t>
            </a:r>
            <a:r>
              <a:rPr lang="tr-TR" dirty="0" err="1"/>
              <a:t>and</a:t>
            </a:r>
            <a:r>
              <a:rPr lang="tr-TR" dirty="0"/>
              <a:t> </a:t>
            </a:r>
            <a:r>
              <a:rPr lang="tr-TR" dirty="0" err="1"/>
              <a:t>aortic</a:t>
            </a:r>
            <a:r>
              <a:rPr lang="tr-TR" dirty="0"/>
              <a:t> </a:t>
            </a:r>
            <a:r>
              <a:rPr lang="tr-TR" dirty="0" err="1"/>
              <a:t>arch</a:t>
            </a:r>
            <a:r>
              <a:rPr lang="tr-TR" dirty="0"/>
              <a:t> sense </a:t>
            </a:r>
            <a:r>
              <a:rPr lang="tr-TR" dirty="0" err="1"/>
              <a:t>this</a:t>
            </a:r>
            <a:r>
              <a:rPr lang="tr-TR" dirty="0"/>
              <a:t> </a:t>
            </a:r>
            <a:r>
              <a:rPr lang="tr-TR" dirty="0" err="1"/>
              <a:t>fall</a:t>
            </a:r>
            <a:r>
              <a:rPr lang="tr-TR" dirty="0"/>
              <a:t> in </a:t>
            </a:r>
            <a:r>
              <a:rPr lang="tr-TR" dirty="0" err="1"/>
              <a:t>pressure</a:t>
            </a:r>
            <a:r>
              <a:rPr lang="tr-TR" dirty="0"/>
              <a:t>. </a:t>
            </a:r>
          </a:p>
          <a:p>
            <a:r>
              <a:rPr lang="tr-TR" dirty="0" err="1"/>
              <a:t>These</a:t>
            </a:r>
            <a:r>
              <a:rPr lang="tr-TR" dirty="0"/>
              <a:t> </a:t>
            </a:r>
            <a:r>
              <a:rPr lang="tr-TR" dirty="0" err="1"/>
              <a:t>receptor</a:t>
            </a:r>
            <a:r>
              <a:rPr lang="tr-TR" dirty="0"/>
              <a:t> </a:t>
            </a:r>
            <a:r>
              <a:rPr lang="tr-TR" dirty="0" err="1"/>
              <a:t>responses</a:t>
            </a:r>
            <a:r>
              <a:rPr lang="tr-TR" dirty="0"/>
              <a:t> </a:t>
            </a:r>
            <a:r>
              <a:rPr lang="tr-TR" dirty="0" err="1"/>
              <a:t>act</a:t>
            </a:r>
            <a:r>
              <a:rPr lang="tr-TR" dirty="0"/>
              <a:t> </a:t>
            </a:r>
            <a:r>
              <a:rPr lang="tr-TR" dirty="0" err="1"/>
              <a:t>to</a:t>
            </a:r>
            <a:r>
              <a:rPr lang="tr-TR" dirty="0"/>
              <a:t> </a:t>
            </a:r>
            <a:r>
              <a:rPr lang="tr-TR" dirty="0" err="1"/>
              <a:t>decrease</a:t>
            </a:r>
            <a:r>
              <a:rPr lang="tr-TR" dirty="0"/>
              <a:t> </a:t>
            </a:r>
            <a:r>
              <a:rPr lang="tr-TR" dirty="0" err="1"/>
              <a:t>inhibition</a:t>
            </a:r>
            <a:r>
              <a:rPr lang="tr-TR" dirty="0"/>
              <a:t> of </a:t>
            </a:r>
            <a:r>
              <a:rPr lang="tr-TR" dirty="0" err="1"/>
              <a:t>sympathetic</a:t>
            </a:r>
            <a:r>
              <a:rPr lang="tr-TR" dirty="0"/>
              <a:t> </a:t>
            </a:r>
            <a:r>
              <a:rPr lang="tr-TR" dirty="0" err="1"/>
              <a:t>tone</a:t>
            </a:r>
            <a:r>
              <a:rPr lang="tr-TR" dirty="0"/>
              <a:t> </a:t>
            </a:r>
            <a:r>
              <a:rPr lang="tr-TR" dirty="0" err="1"/>
              <a:t>while</a:t>
            </a:r>
            <a:r>
              <a:rPr lang="tr-TR" dirty="0"/>
              <a:t> </a:t>
            </a:r>
            <a:r>
              <a:rPr lang="tr-TR" dirty="0" err="1"/>
              <a:t>increasing</a:t>
            </a:r>
            <a:r>
              <a:rPr lang="tr-TR" dirty="0"/>
              <a:t> </a:t>
            </a:r>
            <a:r>
              <a:rPr lang="tr-TR" dirty="0" err="1"/>
              <a:t>inhibition</a:t>
            </a:r>
            <a:r>
              <a:rPr lang="tr-TR" dirty="0"/>
              <a:t> of </a:t>
            </a:r>
            <a:r>
              <a:rPr lang="tr-TR" dirty="0" err="1"/>
              <a:t>vagal</a:t>
            </a:r>
            <a:r>
              <a:rPr lang="tr-TR" dirty="0"/>
              <a:t> </a:t>
            </a:r>
            <a:r>
              <a:rPr lang="tr-TR" dirty="0" err="1"/>
              <a:t>activity</a:t>
            </a:r>
            <a:r>
              <a:rPr lang="tr-TR" dirty="0"/>
              <a:t> </a:t>
            </a:r>
            <a:r>
              <a:rPr lang="tr-TR" dirty="0" err="1"/>
              <a:t>and</a:t>
            </a:r>
            <a:r>
              <a:rPr lang="tr-TR" dirty="0"/>
              <a:t> </a:t>
            </a:r>
            <a:r>
              <a:rPr lang="tr-TR" dirty="0" err="1"/>
              <a:t>decreasing</a:t>
            </a:r>
            <a:r>
              <a:rPr lang="tr-TR" dirty="0"/>
              <a:t> </a:t>
            </a:r>
            <a:r>
              <a:rPr lang="tr-TR" dirty="0" err="1"/>
              <a:t>the</a:t>
            </a:r>
            <a:r>
              <a:rPr lang="tr-TR" dirty="0"/>
              <a:t> </a:t>
            </a:r>
            <a:r>
              <a:rPr lang="tr-TR" dirty="0" err="1"/>
              <a:t>release</a:t>
            </a:r>
            <a:r>
              <a:rPr lang="tr-TR" dirty="0"/>
              <a:t> of </a:t>
            </a:r>
            <a:r>
              <a:rPr lang="tr-TR" dirty="0" err="1"/>
              <a:t>atrial</a:t>
            </a:r>
            <a:r>
              <a:rPr lang="tr-TR" dirty="0"/>
              <a:t> </a:t>
            </a:r>
            <a:r>
              <a:rPr lang="tr-TR" dirty="0" err="1"/>
              <a:t>natriuretic</a:t>
            </a:r>
            <a:r>
              <a:rPr lang="tr-TR" dirty="0"/>
              <a:t> </a:t>
            </a:r>
            <a:r>
              <a:rPr lang="tr-TR" dirty="0" err="1"/>
              <a:t>peptide</a:t>
            </a:r>
            <a:r>
              <a:rPr lang="tr-TR" dirty="0"/>
              <a:t> (ANP) </a:t>
            </a:r>
            <a:r>
              <a:rPr lang="tr-TR" dirty="0" err="1"/>
              <a:t>by</a:t>
            </a:r>
            <a:r>
              <a:rPr lang="tr-TR" dirty="0"/>
              <a:t> </a:t>
            </a:r>
            <a:r>
              <a:rPr lang="tr-TR" dirty="0" err="1"/>
              <a:t>cardiac</a:t>
            </a:r>
            <a:r>
              <a:rPr lang="tr-TR" dirty="0"/>
              <a:t> </a:t>
            </a:r>
            <a:r>
              <a:rPr lang="tr-TR" dirty="0" err="1"/>
              <a:t>myocytes</a:t>
            </a:r>
            <a:r>
              <a:rPr lang="tr-TR" dirty="0"/>
              <a:t>. </a:t>
            </a:r>
          </a:p>
          <a:p>
            <a:endParaRPr lang="tr-TR" dirty="0"/>
          </a:p>
        </p:txBody>
      </p:sp>
    </p:spTree>
    <p:extLst>
      <p:ext uri="{BB962C8B-B14F-4D97-AF65-F5344CB8AC3E}">
        <p14:creationId xmlns:p14="http://schemas.microsoft.com/office/powerpoint/2010/main" val="136825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32033C-8D07-014C-B46C-90DFD7396D06}"/>
              </a:ext>
            </a:extLst>
          </p:cNvPr>
          <p:cNvSpPr>
            <a:spLocks noGrp="1"/>
          </p:cNvSpPr>
          <p:nvPr>
            <p:ph idx="1"/>
          </p:nvPr>
        </p:nvSpPr>
        <p:spPr>
          <a:xfrm>
            <a:off x="1103312" y="1154430"/>
            <a:ext cx="8946541" cy="5093969"/>
          </a:xfrm>
        </p:spPr>
        <p:txBody>
          <a:bodyPr>
            <a:normAutofit/>
          </a:bodyPr>
          <a:lstStyle/>
          <a:p>
            <a:r>
              <a:rPr lang="tr-TR" dirty="0" err="1"/>
              <a:t>The</a:t>
            </a:r>
            <a:r>
              <a:rPr lang="tr-TR" dirty="0"/>
              <a:t> </a:t>
            </a:r>
            <a:r>
              <a:rPr lang="tr-TR" dirty="0" err="1"/>
              <a:t>increase</a:t>
            </a:r>
            <a:r>
              <a:rPr lang="tr-TR" dirty="0"/>
              <a:t> in </a:t>
            </a:r>
            <a:r>
              <a:rPr lang="tr-TR" dirty="0" err="1"/>
              <a:t>sympathetic</a:t>
            </a:r>
            <a:r>
              <a:rPr lang="tr-TR" dirty="0"/>
              <a:t> </a:t>
            </a:r>
            <a:r>
              <a:rPr lang="tr-TR" dirty="0" err="1"/>
              <a:t>tone</a:t>
            </a:r>
            <a:r>
              <a:rPr lang="tr-TR" dirty="0"/>
              <a:t> </a:t>
            </a:r>
            <a:r>
              <a:rPr lang="tr-TR" dirty="0" err="1"/>
              <a:t>and</a:t>
            </a:r>
            <a:r>
              <a:rPr lang="tr-TR" dirty="0"/>
              <a:t> </a:t>
            </a:r>
            <a:r>
              <a:rPr lang="tr-TR" dirty="0" err="1"/>
              <a:t>fall</a:t>
            </a:r>
            <a:r>
              <a:rPr lang="tr-TR" dirty="0"/>
              <a:t> in ANP </a:t>
            </a:r>
            <a:r>
              <a:rPr lang="tr-TR" dirty="0" err="1"/>
              <a:t>results</a:t>
            </a:r>
            <a:r>
              <a:rPr lang="tr-TR" dirty="0"/>
              <a:t> in </a:t>
            </a:r>
            <a:r>
              <a:rPr lang="tr-TR" dirty="0" err="1"/>
              <a:t>vasoconstriction</a:t>
            </a:r>
            <a:r>
              <a:rPr lang="tr-TR" dirty="0"/>
              <a:t>, </a:t>
            </a:r>
            <a:r>
              <a:rPr lang="tr-TR" dirty="0" err="1"/>
              <a:t>which</a:t>
            </a:r>
            <a:r>
              <a:rPr lang="tr-TR" dirty="0"/>
              <a:t> </a:t>
            </a:r>
            <a:r>
              <a:rPr lang="tr-TR" dirty="0" err="1"/>
              <a:t>increases</a:t>
            </a:r>
            <a:r>
              <a:rPr lang="tr-TR" dirty="0"/>
              <a:t> total </a:t>
            </a:r>
            <a:r>
              <a:rPr lang="tr-TR" dirty="0" err="1"/>
              <a:t>peripheral</a:t>
            </a:r>
            <a:r>
              <a:rPr lang="tr-TR" dirty="0"/>
              <a:t> </a:t>
            </a:r>
            <a:r>
              <a:rPr lang="tr-TR" dirty="0" err="1"/>
              <a:t>resistance</a:t>
            </a:r>
            <a:r>
              <a:rPr lang="tr-TR" dirty="0"/>
              <a:t> </a:t>
            </a:r>
            <a:r>
              <a:rPr lang="tr-TR" dirty="0" err="1"/>
              <a:t>and</a:t>
            </a:r>
            <a:r>
              <a:rPr lang="tr-TR" dirty="0"/>
              <a:t> </a:t>
            </a:r>
            <a:r>
              <a:rPr lang="tr-TR" dirty="0" err="1"/>
              <a:t>thereby</a:t>
            </a:r>
            <a:r>
              <a:rPr lang="tr-TR" dirty="0"/>
              <a:t> </a:t>
            </a:r>
            <a:r>
              <a:rPr lang="tr-TR" dirty="0" err="1"/>
              <a:t>increases</a:t>
            </a:r>
            <a:r>
              <a:rPr lang="tr-TR" dirty="0"/>
              <a:t> </a:t>
            </a:r>
            <a:r>
              <a:rPr lang="tr-TR" dirty="0" err="1"/>
              <a:t>blood</a:t>
            </a:r>
            <a:r>
              <a:rPr lang="tr-TR" dirty="0"/>
              <a:t> </a:t>
            </a:r>
            <a:r>
              <a:rPr lang="tr-TR" dirty="0" err="1"/>
              <a:t>pressure</a:t>
            </a:r>
            <a:r>
              <a:rPr lang="tr-TR" dirty="0"/>
              <a:t>. </a:t>
            </a:r>
          </a:p>
          <a:p>
            <a:r>
              <a:rPr lang="tr-TR" dirty="0" err="1"/>
              <a:t>Increased</a:t>
            </a:r>
            <a:r>
              <a:rPr lang="tr-TR" dirty="0"/>
              <a:t> </a:t>
            </a:r>
            <a:r>
              <a:rPr lang="tr-TR" dirty="0" err="1"/>
              <a:t>sympathetic</a:t>
            </a:r>
            <a:r>
              <a:rPr lang="tr-TR" dirty="0"/>
              <a:t> </a:t>
            </a:r>
            <a:r>
              <a:rPr lang="tr-TR" dirty="0" err="1"/>
              <a:t>activity</a:t>
            </a:r>
            <a:r>
              <a:rPr lang="tr-TR" dirty="0"/>
              <a:t> at </a:t>
            </a:r>
            <a:r>
              <a:rPr lang="tr-TR" dirty="0" err="1"/>
              <a:t>the</a:t>
            </a:r>
            <a:r>
              <a:rPr lang="tr-TR" dirty="0"/>
              <a:t> </a:t>
            </a:r>
            <a:r>
              <a:rPr lang="tr-TR" dirty="0" err="1"/>
              <a:t>heart</a:t>
            </a:r>
            <a:r>
              <a:rPr lang="tr-TR" dirty="0"/>
              <a:t> </a:t>
            </a:r>
            <a:r>
              <a:rPr lang="tr-TR" dirty="0" err="1"/>
              <a:t>increases</a:t>
            </a:r>
            <a:r>
              <a:rPr lang="tr-TR" dirty="0"/>
              <a:t> </a:t>
            </a:r>
            <a:r>
              <a:rPr lang="tr-TR" dirty="0" err="1"/>
              <a:t>heart</a:t>
            </a:r>
            <a:r>
              <a:rPr lang="tr-TR" dirty="0"/>
              <a:t> rate </a:t>
            </a:r>
            <a:r>
              <a:rPr lang="tr-TR" dirty="0" err="1"/>
              <a:t>and</a:t>
            </a:r>
            <a:r>
              <a:rPr lang="tr-TR" dirty="0"/>
              <a:t> </a:t>
            </a:r>
            <a:r>
              <a:rPr lang="tr-TR" dirty="0" err="1"/>
              <a:t>contractility</a:t>
            </a:r>
            <a:r>
              <a:rPr lang="tr-TR" dirty="0"/>
              <a:t>, </a:t>
            </a:r>
            <a:r>
              <a:rPr lang="tr-TR" dirty="0" err="1"/>
              <a:t>hence</a:t>
            </a:r>
            <a:r>
              <a:rPr lang="tr-TR" dirty="0"/>
              <a:t> </a:t>
            </a:r>
            <a:r>
              <a:rPr lang="tr-TR" dirty="0" err="1"/>
              <a:t>increasing</a:t>
            </a:r>
            <a:r>
              <a:rPr lang="tr-TR" dirty="0"/>
              <a:t> </a:t>
            </a:r>
            <a:r>
              <a:rPr lang="tr-TR" dirty="0" err="1"/>
              <a:t>stroke</a:t>
            </a:r>
            <a:r>
              <a:rPr lang="tr-TR" dirty="0"/>
              <a:t> </a:t>
            </a:r>
            <a:r>
              <a:rPr lang="tr-TR" dirty="0" err="1"/>
              <a:t>volume</a:t>
            </a:r>
            <a:r>
              <a:rPr lang="tr-TR" dirty="0"/>
              <a:t> (SV) </a:t>
            </a:r>
            <a:r>
              <a:rPr lang="tr-TR" dirty="0" err="1"/>
              <a:t>and</a:t>
            </a:r>
            <a:r>
              <a:rPr lang="tr-TR" dirty="0"/>
              <a:t> CO.</a:t>
            </a:r>
          </a:p>
          <a:p>
            <a:r>
              <a:rPr lang="tr-TR" dirty="0"/>
              <a:t> </a:t>
            </a:r>
            <a:r>
              <a:rPr lang="tr-TR" dirty="0" err="1"/>
              <a:t>In</a:t>
            </a:r>
            <a:r>
              <a:rPr lang="tr-TR" dirty="0"/>
              <a:t> </a:t>
            </a:r>
            <a:r>
              <a:rPr lang="tr-TR" dirty="0" err="1"/>
              <a:t>addition</a:t>
            </a:r>
            <a:r>
              <a:rPr lang="tr-TR" dirty="0"/>
              <a:t>, </a:t>
            </a:r>
            <a:r>
              <a:rPr lang="tr-TR" dirty="0" err="1"/>
              <a:t>peripheral</a:t>
            </a:r>
            <a:r>
              <a:rPr lang="tr-TR" dirty="0"/>
              <a:t> </a:t>
            </a:r>
            <a:r>
              <a:rPr lang="tr-TR" dirty="0" err="1"/>
              <a:t>chemoreceptors</a:t>
            </a:r>
            <a:r>
              <a:rPr lang="tr-TR" dirty="0"/>
              <a:t> </a:t>
            </a:r>
            <a:r>
              <a:rPr lang="tr-TR" dirty="0" err="1"/>
              <a:t>stimulated</a:t>
            </a:r>
            <a:r>
              <a:rPr lang="tr-TR" dirty="0"/>
              <a:t> </a:t>
            </a:r>
            <a:r>
              <a:rPr lang="tr-TR" dirty="0" err="1"/>
              <a:t>by</a:t>
            </a:r>
            <a:r>
              <a:rPr lang="tr-TR" dirty="0"/>
              <a:t> </a:t>
            </a:r>
            <a:r>
              <a:rPr lang="tr-TR" dirty="0" err="1"/>
              <a:t>local</a:t>
            </a:r>
            <a:r>
              <a:rPr lang="tr-TR" dirty="0"/>
              <a:t> </a:t>
            </a:r>
            <a:r>
              <a:rPr lang="tr-TR" dirty="0" err="1"/>
              <a:t>hypoxia</a:t>
            </a:r>
            <a:r>
              <a:rPr lang="tr-TR" dirty="0"/>
              <a:t> </a:t>
            </a:r>
            <a:r>
              <a:rPr lang="tr-TR" dirty="0" err="1"/>
              <a:t>respond</a:t>
            </a:r>
            <a:r>
              <a:rPr lang="tr-TR" dirty="0"/>
              <a:t> </a:t>
            </a:r>
            <a:r>
              <a:rPr lang="tr-TR" dirty="0" err="1"/>
              <a:t>by</a:t>
            </a:r>
            <a:r>
              <a:rPr lang="tr-TR" dirty="0"/>
              <a:t> </a:t>
            </a:r>
            <a:r>
              <a:rPr lang="tr-TR" dirty="0" err="1"/>
              <a:t>enhancing</a:t>
            </a:r>
            <a:r>
              <a:rPr lang="tr-TR" dirty="0"/>
              <a:t> </a:t>
            </a:r>
            <a:r>
              <a:rPr lang="tr-TR" dirty="0" err="1"/>
              <a:t>this</a:t>
            </a:r>
            <a:r>
              <a:rPr lang="tr-TR" dirty="0"/>
              <a:t> </a:t>
            </a:r>
            <a:r>
              <a:rPr lang="tr-TR" dirty="0" err="1"/>
              <a:t>vasoconstrictive</a:t>
            </a:r>
            <a:r>
              <a:rPr lang="tr-TR" dirty="0"/>
              <a:t> </a:t>
            </a:r>
            <a:r>
              <a:rPr lang="tr-TR" dirty="0" err="1"/>
              <a:t>response</a:t>
            </a:r>
            <a:r>
              <a:rPr lang="tr-TR" dirty="0"/>
              <a:t>.</a:t>
            </a:r>
          </a:p>
          <a:p>
            <a:r>
              <a:rPr lang="tr-TR" dirty="0"/>
              <a:t> </a:t>
            </a:r>
            <a:r>
              <a:rPr lang="tr-TR" dirty="0" err="1"/>
              <a:t>In</a:t>
            </a:r>
            <a:r>
              <a:rPr lang="tr-TR" dirty="0"/>
              <a:t> </a:t>
            </a:r>
            <a:r>
              <a:rPr lang="tr-TR" dirty="0" err="1"/>
              <a:t>mild</a:t>
            </a:r>
            <a:r>
              <a:rPr lang="tr-TR" dirty="0"/>
              <a:t> </a:t>
            </a:r>
            <a:r>
              <a:rPr lang="tr-TR" dirty="0" err="1"/>
              <a:t>to</a:t>
            </a:r>
            <a:r>
              <a:rPr lang="tr-TR" dirty="0"/>
              <a:t> </a:t>
            </a:r>
            <a:r>
              <a:rPr lang="tr-TR" dirty="0" err="1"/>
              <a:t>moderate</a:t>
            </a:r>
            <a:r>
              <a:rPr lang="tr-TR" dirty="0"/>
              <a:t> </a:t>
            </a:r>
            <a:r>
              <a:rPr lang="tr-TR" dirty="0" err="1"/>
              <a:t>hypovolemia</a:t>
            </a:r>
            <a:r>
              <a:rPr lang="tr-TR" dirty="0"/>
              <a:t> </a:t>
            </a:r>
            <a:r>
              <a:rPr lang="tr-TR" dirty="0" err="1"/>
              <a:t>these</a:t>
            </a:r>
            <a:r>
              <a:rPr lang="tr-TR" dirty="0"/>
              <a:t> </a:t>
            </a:r>
            <a:r>
              <a:rPr lang="tr-TR" dirty="0" err="1"/>
              <a:t>responses</a:t>
            </a:r>
            <a:r>
              <a:rPr lang="tr-TR" dirty="0"/>
              <a:t> </a:t>
            </a:r>
            <a:r>
              <a:rPr lang="tr-TR" dirty="0" err="1"/>
              <a:t>are</a:t>
            </a:r>
            <a:r>
              <a:rPr lang="tr-TR" dirty="0"/>
              <a:t> </a:t>
            </a:r>
            <a:r>
              <a:rPr lang="tr-TR" dirty="0" err="1"/>
              <a:t>sufficient</a:t>
            </a:r>
            <a:r>
              <a:rPr lang="tr-TR" dirty="0"/>
              <a:t> </a:t>
            </a:r>
            <a:r>
              <a:rPr lang="tr-TR" dirty="0" err="1"/>
              <a:t>to</a:t>
            </a:r>
            <a:r>
              <a:rPr lang="tr-TR" dirty="0"/>
              <a:t> restore </a:t>
            </a:r>
            <a:r>
              <a:rPr lang="tr-TR" dirty="0" err="1"/>
              <a:t>perfusion</a:t>
            </a:r>
            <a:r>
              <a:rPr lang="tr-TR" dirty="0"/>
              <a:t> </a:t>
            </a:r>
          </a:p>
          <a:p>
            <a:r>
              <a:rPr lang="tr-TR" dirty="0" err="1"/>
              <a:t>Because</a:t>
            </a:r>
            <a:r>
              <a:rPr lang="tr-TR" dirty="0"/>
              <a:t> </a:t>
            </a:r>
            <a:r>
              <a:rPr lang="tr-TR" dirty="0" err="1"/>
              <a:t>these</a:t>
            </a:r>
            <a:r>
              <a:rPr lang="tr-TR" dirty="0"/>
              <a:t> </a:t>
            </a:r>
            <a:r>
              <a:rPr lang="tr-TR" dirty="0" err="1"/>
              <a:t>compensatory</a:t>
            </a:r>
            <a:r>
              <a:rPr lang="tr-TR" dirty="0"/>
              <a:t> </a:t>
            </a:r>
            <a:r>
              <a:rPr lang="tr-TR" dirty="0" err="1"/>
              <a:t>responses</a:t>
            </a:r>
            <a:r>
              <a:rPr lang="tr-TR" dirty="0"/>
              <a:t> </a:t>
            </a:r>
            <a:r>
              <a:rPr lang="tr-TR" dirty="0" err="1"/>
              <a:t>result</a:t>
            </a:r>
            <a:r>
              <a:rPr lang="tr-TR" dirty="0"/>
              <a:t> in </a:t>
            </a:r>
            <a:r>
              <a:rPr lang="tr-TR" dirty="0" err="1"/>
              <a:t>tachycardia</a:t>
            </a:r>
            <a:r>
              <a:rPr lang="tr-TR" dirty="0"/>
              <a:t>, </a:t>
            </a:r>
            <a:r>
              <a:rPr lang="tr-TR" dirty="0" err="1"/>
              <a:t>increased</a:t>
            </a:r>
            <a:r>
              <a:rPr lang="tr-TR" dirty="0"/>
              <a:t> SV (</a:t>
            </a:r>
            <a:r>
              <a:rPr lang="tr-TR" dirty="0" err="1"/>
              <a:t>increased</a:t>
            </a:r>
            <a:r>
              <a:rPr lang="tr-TR" dirty="0"/>
              <a:t> </a:t>
            </a:r>
            <a:r>
              <a:rPr lang="tr-TR" dirty="0" err="1"/>
              <a:t>pulse</a:t>
            </a:r>
            <a:r>
              <a:rPr lang="tr-TR" dirty="0"/>
              <a:t> </a:t>
            </a:r>
            <a:r>
              <a:rPr lang="tr-TR" dirty="0" err="1"/>
              <a:t>pressure</a:t>
            </a:r>
            <a:r>
              <a:rPr lang="tr-TR" dirty="0"/>
              <a:t>), </a:t>
            </a:r>
            <a:r>
              <a:rPr lang="tr-TR" dirty="0" err="1"/>
              <a:t>and</a:t>
            </a:r>
            <a:r>
              <a:rPr lang="tr-TR" dirty="0"/>
              <a:t> </a:t>
            </a:r>
            <a:r>
              <a:rPr lang="tr-TR" dirty="0" err="1"/>
              <a:t>shortened</a:t>
            </a:r>
            <a:r>
              <a:rPr lang="tr-TR" dirty="0"/>
              <a:t> </a:t>
            </a:r>
            <a:r>
              <a:rPr lang="tr-TR" dirty="0" err="1"/>
              <a:t>capillary</a:t>
            </a:r>
            <a:r>
              <a:rPr lang="tr-TR" dirty="0"/>
              <a:t> </a:t>
            </a:r>
            <a:r>
              <a:rPr lang="tr-TR" dirty="0" err="1"/>
              <a:t>refill</a:t>
            </a:r>
            <a:r>
              <a:rPr lang="tr-TR" dirty="0"/>
              <a:t> time (CRT), </a:t>
            </a:r>
            <a:r>
              <a:rPr lang="tr-TR" dirty="0" err="1"/>
              <a:t>the</a:t>
            </a:r>
            <a:r>
              <a:rPr lang="tr-TR" dirty="0"/>
              <a:t> </a:t>
            </a:r>
            <a:r>
              <a:rPr lang="tr-TR" dirty="0" err="1"/>
              <a:t>term</a:t>
            </a:r>
            <a:r>
              <a:rPr lang="tr-TR" dirty="0"/>
              <a:t> </a:t>
            </a:r>
            <a:r>
              <a:rPr lang="tr-TR" b="1" dirty="0" err="1">
                <a:solidFill>
                  <a:srgbClr val="FFFF00"/>
                </a:solidFill>
              </a:rPr>
              <a:t>hyperdynamic</a:t>
            </a:r>
            <a:r>
              <a:rPr lang="tr-TR" dirty="0"/>
              <a:t> is </a:t>
            </a:r>
            <a:r>
              <a:rPr lang="tr-TR" dirty="0" err="1"/>
              <a:t>often</a:t>
            </a:r>
            <a:r>
              <a:rPr lang="tr-TR" dirty="0"/>
              <a:t> </a:t>
            </a:r>
            <a:r>
              <a:rPr lang="tr-TR" dirty="0" err="1"/>
              <a:t>used</a:t>
            </a:r>
            <a:r>
              <a:rPr lang="tr-TR" dirty="0"/>
              <a:t> </a:t>
            </a:r>
            <a:r>
              <a:rPr lang="tr-TR" dirty="0" err="1"/>
              <a:t>to</a:t>
            </a:r>
            <a:r>
              <a:rPr lang="tr-TR" dirty="0"/>
              <a:t> </a:t>
            </a:r>
            <a:r>
              <a:rPr lang="tr-TR" dirty="0" err="1"/>
              <a:t>describe</a:t>
            </a:r>
            <a:r>
              <a:rPr lang="tr-TR" dirty="0"/>
              <a:t> </a:t>
            </a:r>
            <a:r>
              <a:rPr lang="tr-TR" dirty="0" err="1"/>
              <a:t>this</a:t>
            </a:r>
            <a:r>
              <a:rPr lang="tr-TR" dirty="0"/>
              <a:t> </a:t>
            </a:r>
            <a:r>
              <a:rPr lang="tr-TR" dirty="0" err="1"/>
              <a:t>stage</a:t>
            </a:r>
            <a:r>
              <a:rPr lang="tr-TR" dirty="0"/>
              <a:t> of </a:t>
            </a:r>
            <a:r>
              <a:rPr lang="tr-TR" dirty="0" err="1"/>
              <a:t>shock</a:t>
            </a:r>
            <a:r>
              <a:rPr lang="tr-TR" dirty="0"/>
              <a:t>. </a:t>
            </a:r>
          </a:p>
          <a:p>
            <a:endParaRPr lang="tr-TR" dirty="0"/>
          </a:p>
          <a:p>
            <a:endParaRPr lang="tr-TR" dirty="0"/>
          </a:p>
        </p:txBody>
      </p:sp>
    </p:spTree>
    <p:extLst>
      <p:ext uri="{BB962C8B-B14F-4D97-AF65-F5344CB8AC3E}">
        <p14:creationId xmlns:p14="http://schemas.microsoft.com/office/powerpoint/2010/main" val="257764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85DDFB3C-58E2-442B-B198-73E8F5B14CCC}"/>
              </a:ext>
            </a:extLst>
          </p:cNvPr>
          <p:cNvGraphicFramePr>
            <a:graphicFrameLocks noGrp="1"/>
          </p:cNvGraphicFramePr>
          <p:nvPr>
            <p:ph idx="1"/>
            <p:extLst>
              <p:ext uri="{D42A27DB-BD31-4B8C-83A1-F6EECF244321}">
                <p14:modId xmlns:p14="http://schemas.microsoft.com/office/powerpoint/2010/main" val="3408547752"/>
              </p:ext>
            </p:extLst>
          </p:nvPr>
        </p:nvGraphicFramePr>
        <p:xfrm>
          <a:off x="646110" y="542925"/>
          <a:ext cx="11026777" cy="565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351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4545A0D9-BF26-4FB2-8AA4-6D907B9806E1}"/>
              </a:ext>
            </a:extLst>
          </p:cNvPr>
          <p:cNvGraphicFramePr>
            <a:graphicFrameLocks noGrp="1"/>
          </p:cNvGraphicFramePr>
          <p:nvPr>
            <p:ph idx="1"/>
            <p:extLst>
              <p:ext uri="{D42A27DB-BD31-4B8C-83A1-F6EECF244321}">
                <p14:modId xmlns:p14="http://schemas.microsoft.com/office/powerpoint/2010/main" val="157029625"/>
              </p:ext>
            </p:extLst>
          </p:nvPr>
        </p:nvGraphicFramePr>
        <p:xfrm>
          <a:off x="646110" y="414338"/>
          <a:ext cx="10826753" cy="586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06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18" name="İçerik Yer Tutucusu 2">
            <a:extLst>
              <a:ext uri="{FF2B5EF4-FFF2-40B4-BE49-F238E27FC236}">
                <a16:creationId xmlns:a16="http://schemas.microsoft.com/office/drawing/2014/main" id="{74A6F8BD-91B1-4631-A314-DDD76DEF3249}"/>
              </a:ext>
            </a:extLst>
          </p:cNvPr>
          <p:cNvGraphicFramePr>
            <a:graphicFrameLocks noGrp="1"/>
          </p:cNvGraphicFramePr>
          <p:nvPr>
            <p:ph idx="1"/>
            <p:extLst>
              <p:ext uri="{D42A27DB-BD31-4B8C-83A1-F6EECF244321}">
                <p14:modId xmlns:p14="http://schemas.microsoft.com/office/powerpoint/2010/main" val="3728320997"/>
              </p:ext>
            </p:extLst>
          </p:nvPr>
        </p:nvGraphicFramePr>
        <p:xfrm>
          <a:off x="646111" y="428625"/>
          <a:ext cx="10469564" cy="5767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68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AA9F82-125D-8E47-834F-952D64F1EC8A}"/>
              </a:ext>
            </a:extLst>
          </p:cNvPr>
          <p:cNvSpPr>
            <a:spLocks noGrp="1"/>
          </p:cNvSpPr>
          <p:nvPr>
            <p:ph idx="1"/>
          </p:nvPr>
        </p:nvSpPr>
        <p:spPr/>
        <p:txBody>
          <a:bodyPr/>
          <a:lstStyle/>
          <a:p>
            <a:r>
              <a:rPr lang="tr-TR" dirty="0" err="1"/>
              <a:t>Vasopressin</a:t>
            </a:r>
            <a:r>
              <a:rPr lang="tr-TR" dirty="0"/>
              <a:t>, </a:t>
            </a:r>
            <a:r>
              <a:rPr lang="tr-TR" dirty="0" err="1"/>
              <a:t>released</a:t>
            </a:r>
            <a:r>
              <a:rPr lang="tr-TR" dirty="0"/>
              <a:t> </a:t>
            </a:r>
            <a:r>
              <a:rPr lang="tr-TR" dirty="0" err="1"/>
              <a:t>from</a:t>
            </a:r>
            <a:r>
              <a:rPr lang="tr-TR" dirty="0"/>
              <a:t> </a:t>
            </a:r>
            <a:r>
              <a:rPr lang="tr-TR" dirty="0" err="1"/>
              <a:t>the</a:t>
            </a:r>
            <a:r>
              <a:rPr lang="tr-TR" dirty="0"/>
              <a:t> </a:t>
            </a:r>
            <a:r>
              <a:rPr lang="tr-TR" dirty="0" err="1"/>
              <a:t>posterior</a:t>
            </a:r>
            <a:r>
              <a:rPr lang="tr-TR" dirty="0"/>
              <a:t> </a:t>
            </a:r>
            <a:r>
              <a:rPr lang="tr-TR" dirty="0" err="1"/>
              <a:t>pituitary</a:t>
            </a:r>
            <a:r>
              <a:rPr lang="tr-TR" dirty="0"/>
              <a:t> </a:t>
            </a:r>
            <a:r>
              <a:rPr lang="tr-TR" dirty="0" err="1"/>
              <a:t>gland</a:t>
            </a:r>
            <a:r>
              <a:rPr lang="tr-TR" dirty="0"/>
              <a:t> in </a:t>
            </a:r>
            <a:r>
              <a:rPr lang="tr-TR" dirty="0" err="1"/>
              <a:t>response</a:t>
            </a:r>
            <a:r>
              <a:rPr lang="tr-TR" dirty="0"/>
              <a:t> </a:t>
            </a:r>
            <a:r>
              <a:rPr lang="tr-TR" dirty="0" err="1"/>
              <a:t>to</a:t>
            </a:r>
            <a:r>
              <a:rPr lang="tr-TR" dirty="0"/>
              <a:t> </a:t>
            </a:r>
            <a:r>
              <a:rPr lang="tr-TR" dirty="0" err="1"/>
              <a:t>decreased</a:t>
            </a:r>
            <a:r>
              <a:rPr lang="tr-TR" dirty="0"/>
              <a:t> </a:t>
            </a:r>
            <a:r>
              <a:rPr lang="tr-TR" dirty="0" err="1"/>
              <a:t>plasma</a:t>
            </a:r>
            <a:r>
              <a:rPr lang="tr-TR" dirty="0"/>
              <a:t> </a:t>
            </a:r>
            <a:r>
              <a:rPr lang="tr-TR" dirty="0" err="1"/>
              <a:t>volume</a:t>
            </a:r>
            <a:r>
              <a:rPr lang="tr-TR" dirty="0"/>
              <a:t> </a:t>
            </a:r>
            <a:r>
              <a:rPr lang="tr-TR" dirty="0" err="1"/>
              <a:t>and</a:t>
            </a:r>
            <a:r>
              <a:rPr lang="tr-TR" dirty="0"/>
              <a:t> </a:t>
            </a:r>
            <a:r>
              <a:rPr lang="tr-TR" dirty="0" err="1"/>
              <a:t>increased</a:t>
            </a:r>
            <a:r>
              <a:rPr lang="tr-TR" dirty="0"/>
              <a:t> </a:t>
            </a:r>
            <a:r>
              <a:rPr lang="tr-TR" dirty="0" err="1"/>
              <a:t>plasma</a:t>
            </a:r>
            <a:r>
              <a:rPr lang="tr-TR" dirty="0"/>
              <a:t> </a:t>
            </a:r>
            <a:r>
              <a:rPr lang="tr-TR" dirty="0" err="1"/>
              <a:t>osmolality</a:t>
            </a:r>
            <a:r>
              <a:rPr lang="tr-TR" dirty="0"/>
              <a:t>, is a </a:t>
            </a:r>
            <a:r>
              <a:rPr lang="tr-TR" dirty="0" err="1"/>
              <a:t>potent</a:t>
            </a:r>
            <a:r>
              <a:rPr lang="tr-TR" dirty="0"/>
              <a:t> </a:t>
            </a:r>
            <a:r>
              <a:rPr lang="tr-TR" dirty="0" err="1"/>
              <a:t>vasoconstrictor</a:t>
            </a:r>
            <a:r>
              <a:rPr lang="tr-TR" dirty="0"/>
              <a:t> </a:t>
            </a:r>
            <a:r>
              <a:rPr lang="tr-TR" dirty="0" err="1"/>
              <a:t>and</a:t>
            </a:r>
            <a:r>
              <a:rPr lang="tr-TR" dirty="0"/>
              <a:t> </a:t>
            </a:r>
            <a:r>
              <a:rPr lang="tr-TR" dirty="0" err="1"/>
              <a:t>stimulates</a:t>
            </a:r>
            <a:r>
              <a:rPr lang="tr-TR" dirty="0"/>
              <a:t> </a:t>
            </a:r>
            <a:r>
              <a:rPr lang="tr-TR" dirty="0" err="1"/>
              <a:t>increased</a:t>
            </a:r>
            <a:r>
              <a:rPr lang="tr-TR" dirty="0"/>
              <a:t> </a:t>
            </a:r>
            <a:r>
              <a:rPr lang="tr-TR" dirty="0" err="1"/>
              <a:t>water</a:t>
            </a:r>
            <a:r>
              <a:rPr lang="tr-TR" dirty="0"/>
              <a:t> </a:t>
            </a:r>
            <a:r>
              <a:rPr lang="tr-TR" dirty="0" err="1"/>
              <a:t>reabsorption</a:t>
            </a:r>
            <a:r>
              <a:rPr lang="tr-TR" dirty="0"/>
              <a:t> in </a:t>
            </a:r>
            <a:r>
              <a:rPr lang="tr-TR" dirty="0" err="1"/>
              <a:t>the</a:t>
            </a:r>
            <a:r>
              <a:rPr lang="tr-TR" dirty="0"/>
              <a:t> </a:t>
            </a:r>
            <a:r>
              <a:rPr lang="tr-TR" dirty="0" err="1"/>
              <a:t>renal</a:t>
            </a:r>
            <a:r>
              <a:rPr lang="tr-TR" dirty="0"/>
              <a:t> </a:t>
            </a:r>
            <a:r>
              <a:rPr lang="tr-TR" dirty="0" err="1"/>
              <a:t>collecting</a:t>
            </a:r>
            <a:r>
              <a:rPr lang="tr-TR" dirty="0"/>
              <a:t> </a:t>
            </a:r>
            <a:r>
              <a:rPr lang="tr-TR" dirty="0" err="1"/>
              <a:t>ducts</a:t>
            </a:r>
            <a:r>
              <a:rPr lang="tr-TR" dirty="0"/>
              <a:t>. </a:t>
            </a:r>
          </a:p>
          <a:p>
            <a:r>
              <a:rPr lang="tr-TR" dirty="0" err="1"/>
              <a:t>Finally</a:t>
            </a:r>
            <a:r>
              <a:rPr lang="tr-TR" dirty="0"/>
              <a:t>, an </a:t>
            </a:r>
            <a:r>
              <a:rPr lang="tr-TR" dirty="0" err="1"/>
              <a:t>increase</a:t>
            </a:r>
            <a:r>
              <a:rPr lang="tr-TR" dirty="0"/>
              <a:t> in </a:t>
            </a:r>
            <a:r>
              <a:rPr lang="tr-TR" dirty="0" err="1"/>
              <a:t>thirst</a:t>
            </a:r>
            <a:r>
              <a:rPr lang="tr-TR" dirty="0"/>
              <a:t> </a:t>
            </a:r>
            <a:r>
              <a:rPr lang="tr-TR" dirty="0" err="1"/>
              <a:t>and</a:t>
            </a:r>
            <a:r>
              <a:rPr lang="tr-TR" dirty="0"/>
              <a:t> a </a:t>
            </a:r>
            <a:r>
              <a:rPr lang="tr-TR" dirty="0" err="1"/>
              <a:t>craving</a:t>
            </a:r>
            <a:r>
              <a:rPr lang="tr-TR" dirty="0"/>
              <a:t> </a:t>
            </a:r>
            <a:r>
              <a:rPr lang="tr-TR" dirty="0" err="1"/>
              <a:t>for</a:t>
            </a:r>
            <a:r>
              <a:rPr lang="tr-TR" dirty="0"/>
              <a:t> salt is </a:t>
            </a:r>
            <a:r>
              <a:rPr lang="tr-TR" dirty="0" err="1"/>
              <a:t>mediated</a:t>
            </a:r>
            <a:r>
              <a:rPr lang="tr-TR" dirty="0"/>
              <a:t> </a:t>
            </a:r>
            <a:r>
              <a:rPr lang="tr-TR" dirty="0" err="1"/>
              <a:t>by</a:t>
            </a:r>
            <a:r>
              <a:rPr lang="tr-TR" dirty="0"/>
              <a:t> </a:t>
            </a:r>
            <a:r>
              <a:rPr lang="tr-TR" dirty="0" err="1"/>
              <a:t>both</a:t>
            </a:r>
            <a:r>
              <a:rPr lang="tr-TR" dirty="0"/>
              <a:t> </a:t>
            </a:r>
            <a:r>
              <a:rPr lang="tr-TR" dirty="0" err="1"/>
              <a:t>the</a:t>
            </a:r>
            <a:r>
              <a:rPr lang="tr-TR" dirty="0"/>
              <a:t> renin-</a:t>
            </a:r>
            <a:r>
              <a:rPr lang="tr-TR" dirty="0" err="1"/>
              <a:t>angiotensin</a:t>
            </a:r>
            <a:r>
              <a:rPr lang="tr-TR" dirty="0"/>
              <a:t> </a:t>
            </a:r>
            <a:r>
              <a:rPr lang="tr-TR" dirty="0" err="1"/>
              <a:t>system</a:t>
            </a:r>
            <a:r>
              <a:rPr lang="tr-TR" dirty="0"/>
              <a:t> </a:t>
            </a:r>
            <a:r>
              <a:rPr lang="tr-TR" dirty="0" err="1"/>
              <a:t>and</a:t>
            </a:r>
            <a:r>
              <a:rPr lang="tr-TR" dirty="0"/>
              <a:t> a </a:t>
            </a:r>
            <a:r>
              <a:rPr lang="tr-TR" dirty="0" err="1"/>
              <a:t>fall</a:t>
            </a:r>
            <a:r>
              <a:rPr lang="tr-TR" dirty="0"/>
              <a:t> in ANP.</a:t>
            </a:r>
          </a:p>
          <a:p>
            <a:endParaRPr lang="tr-TR" dirty="0"/>
          </a:p>
        </p:txBody>
      </p:sp>
    </p:spTree>
    <p:extLst>
      <p:ext uri="{BB962C8B-B14F-4D97-AF65-F5344CB8AC3E}">
        <p14:creationId xmlns:p14="http://schemas.microsoft.com/office/powerpoint/2010/main" val="105399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DD24A5E-2C28-3F4F-8D5A-A74C296BA6A1}"/>
              </a:ext>
            </a:extLst>
          </p:cNvPr>
          <p:cNvSpPr>
            <a:spLocks noGrp="1"/>
          </p:cNvSpPr>
          <p:nvPr>
            <p:ph type="title"/>
          </p:nvPr>
        </p:nvSpPr>
        <p:spPr>
          <a:xfrm>
            <a:off x="643855" y="1447800"/>
            <a:ext cx="3108626" cy="4572000"/>
          </a:xfrm>
        </p:spPr>
        <p:txBody>
          <a:bodyPr anchor="ctr">
            <a:normAutofit/>
          </a:bodyPr>
          <a:lstStyle/>
          <a:p>
            <a:endParaRPr lang="tr-TR" sz="320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İçerik Yer Tutucusu 2">
            <a:extLst>
              <a:ext uri="{FF2B5EF4-FFF2-40B4-BE49-F238E27FC236}">
                <a16:creationId xmlns:a16="http://schemas.microsoft.com/office/drawing/2014/main" id="{87F205F1-8BB6-4DA3-A374-5489A42069EA}"/>
              </a:ext>
            </a:extLst>
          </p:cNvPr>
          <p:cNvGraphicFramePr>
            <a:graphicFrameLocks noGrp="1"/>
          </p:cNvGraphicFramePr>
          <p:nvPr>
            <p:ph idx="1"/>
            <p:extLst>
              <p:ext uri="{D42A27DB-BD31-4B8C-83A1-F6EECF244321}">
                <p14:modId xmlns:p14="http://schemas.microsoft.com/office/powerpoint/2010/main" val="701487060"/>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46937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565596-971D-9648-82D9-59CC93CD7E51}"/>
              </a:ext>
            </a:extLst>
          </p:cNvPr>
          <p:cNvSpPr>
            <a:spLocks noGrp="1"/>
          </p:cNvSpPr>
          <p:nvPr>
            <p:ph idx="1"/>
          </p:nvPr>
        </p:nvSpPr>
        <p:spPr>
          <a:xfrm>
            <a:off x="1126172" y="1331259"/>
            <a:ext cx="8946541" cy="4195481"/>
          </a:xfrm>
        </p:spPr>
        <p:txBody>
          <a:bodyPr>
            <a:normAutofit lnSpcReduction="10000"/>
          </a:bodyPr>
          <a:lstStyle/>
          <a:p>
            <a:r>
              <a:rPr lang="tr-TR" dirty="0" err="1"/>
              <a:t>Shock</a:t>
            </a:r>
            <a:r>
              <a:rPr lang="tr-TR" dirty="0"/>
              <a:t> </a:t>
            </a:r>
            <a:r>
              <a:rPr lang="tr-TR" dirty="0" err="1"/>
              <a:t>occurs</a:t>
            </a:r>
            <a:r>
              <a:rPr lang="tr-TR" dirty="0"/>
              <a:t> as a </a:t>
            </a:r>
            <a:r>
              <a:rPr lang="tr-TR" dirty="0" err="1"/>
              <a:t>result</a:t>
            </a:r>
            <a:r>
              <a:rPr lang="tr-TR" dirty="0"/>
              <a:t> of </a:t>
            </a:r>
            <a:r>
              <a:rPr lang="tr-TR" dirty="0" err="1"/>
              <a:t>inadequate</a:t>
            </a:r>
            <a:r>
              <a:rPr lang="tr-TR" dirty="0"/>
              <a:t> </a:t>
            </a:r>
            <a:r>
              <a:rPr lang="tr-TR" dirty="0" err="1"/>
              <a:t>tissue</a:t>
            </a:r>
            <a:r>
              <a:rPr lang="tr-TR" dirty="0"/>
              <a:t> </a:t>
            </a:r>
            <a:r>
              <a:rPr lang="tr-TR" dirty="0" err="1"/>
              <a:t>perfusion</a:t>
            </a:r>
            <a:r>
              <a:rPr lang="tr-TR" dirty="0"/>
              <a:t>; </a:t>
            </a:r>
            <a:r>
              <a:rPr lang="tr-TR" dirty="0" err="1"/>
              <a:t>the</a:t>
            </a:r>
            <a:r>
              <a:rPr lang="tr-TR" dirty="0"/>
              <a:t> </a:t>
            </a:r>
            <a:r>
              <a:rPr lang="tr-TR" dirty="0" err="1"/>
              <a:t>lack</a:t>
            </a:r>
            <a:r>
              <a:rPr lang="tr-TR" dirty="0"/>
              <a:t> of an </a:t>
            </a:r>
            <a:r>
              <a:rPr lang="tr-TR" dirty="0" err="1"/>
              <a:t>adequate</a:t>
            </a:r>
            <a:r>
              <a:rPr lang="tr-TR" dirty="0"/>
              <a:t> </a:t>
            </a:r>
            <a:r>
              <a:rPr lang="tr-TR" dirty="0" err="1"/>
              <a:t>energy</a:t>
            </a:r>
            <a:r>
              <a:rPr lang="tr-TR" dirty="0"/>
              <a:t> </a:t>
            </a:r>
            <a:r>
              <a:rPr lang="tr-TR" dirty="0" err="1"/>
              <a:t>supply</a:t>
            </a:r>
            <a:r>
              <a:rPr lang="tr-TR" dirty="0"/>
              <a:t> </a:t>
            </a:r>
            <a:r>
              <a:rPr lang="tr-TR" dirty="0" err="1"/>
              <a:t>leads</a:t>
            </a:r>
            <a:r>
              <a:rPr lang="tr-TR" dirty="0"/>
              <a:t> </a:t>
            </a:r>
            <a:r>
              <a:rPr lang="tr-TR" dirty="0" err="1"/>
              <a:t>to</a:t>
            </a:r>
            <a:r>
              <a:rPr lang="tr-TR" dirty="0"/>
              <a:t> </a:t>
            </a:r>
            <a:r>
              <a:rPr lang="tr-TR" dirty="0" err="1"/>
              <a:t>the</a:t>
            </a:r>
            <a:r>
              <a:rPr lang="tr-TR" dirty="0"/>
              <a:t> </a:t>
            </a:r>
            <a:r>
              <a:rPr lang="tr-TR" dirty="0" err="1"/>
              <a:t>buildup</a:t>
            </a:r>
            <a:r>
              <a:rPr lang="tr-TR" dirty="0"/>
              <a:t> of </a:t>
            </a:r>
            <a:r>
              <a:rPr lang="tr-TR" dirty="0" err="1"/>
              <a:t>waste</a:t>
            </a:r>
            <a:r>
              <a:rPr lang="tr-TR" dirty="0"/>
              <a:t> </a:t>
            </a:r>
            <a:r>
              <a:rPr lang="tr-TR" dirty="0" err="1"/>
              <a:t>products</a:t>
            </a:r>
            <a:r>
              <a:rPr lang="tr-TR" dirty="0"/>
              <a:t> </a:t>
            </a:r>
            <a:r>
              <a:rPr lang="tr-TR" dirty="0" err="1"/>
              <a:t>and</a:t>
            </a:r>
            <a:r>
              <a:rPr lang="tr-TR" dirty="0"/>
              <a:t> </a:t>
            </a:r>
            <a:r>
              <a:rPr lang="tr-TR" dirty="0" err="1"/>
              <a:t>failure</a:t>
            </a:r>
            <a:r>
              <a:rPr lang="tr-TR" dirty="0"/>
              <a:t> of </a:t>
            </a:r>
            <a:r>
              <a:rPr lang="tr-TR" dirty="0" err="1"/>
              <a:t>energy-dependent</a:t>
            </a:r>
            <a:r>
              <a:rPr lang="tr-TR" dirty="0"/>
              <a:t> </a:t>
            </a:r>
            <a:r>
              <a:rPr lang="tr-TR" dirty="0" err="1"/>
              <a:t>functions</a:t>
            </a:r>
            <a:r>
              <a:rPr lang="tr-TR" dirty="0"/>
              <a:t>, </a:t>
            </a:r>
            <a:r>
              <a:rPr lang="tr-TR" dirty="0" err="1"/>
              <a:t>release</a:t>
            </a:r>
            <a:r>
              <a:rPr lang="tr-TR" dirty="0"/>
              <a:t> of </a:t>
            </a:r>
            <a:r>
              <a:rPr lang="tr-TR" dirty="0" err="1"/>
              <a:t>cellular</a:t>
            </a:r>
            <a:r>
              <a:rPr lang="tr-TR" dirty="0"/>
              <a:t> </a:t>
            </a:r>
            <a:r>
              <a:rPr lang="tr-TR" dirty="0" err="1"/>
              <a:t>enzymes</a:t>
            </a:r>
            <a:r>
              <a:rPr lang="tr-TR" dirty="0"/>
              <a:t>, </a:t>
            </a:r>
            <a:r>
              <a:rPr lang="tr-TR" dirty="0" err="1"/>
              <a:t>and</a:t>
            </a:r>
            <a:r>
              <a:rPr lang="tr-TR" dirty="0"/>
              <a:t> </a:t>
            </a:r>
            <a:r>
              <a:rPr lang="tr-TR" dirty="0" err="1"/>
              <a:t>accumulation</a:t>
            </a:r>
            <a:r>
              <a:rPr lang="tr-TR" dirty="0"/>
              <a:t> of </a:t>
            </a:r>
            <a:r>
              <a:rPr lang="tr-TR" dirty="0" err="1"/>
              <a:t>calcium</a:t>
            </a:r>
            <a:r>
              <a:rPr lang="tr-TR" dirty="0"/>
              <a:t> </a:t>
            </a:r>
            <a:r>
              <a:rPr lang="tr-TR" dirty="0" err="1"/>
              <a:t>and</a:t>
            </a:r>
            <a:r>
              <a:rPr lang="tr-TR" dirty="0"/>
              <a:t> </a:t>
            </a:r>
            <a:r>
              <a:rPr lang="tr-TR" dirty="0" err="1"/>
              <a:t>reactive</a:t>
            </a:r>
            <a:r>
              <a:rPr lang="tr-TR" dirty="0"/>
              <a:t> </a:t>
            </a:r>
            <a:r>
              <a:rPr lang="tr-TR" dirty="0" err="1"/>
              <a:t>oxygen</a:t>
            </a:r>
            <a:r>
              <a:rPr lang="tr-TR" dirty="0"/>
              <a:t> </a:t>
            </a:r>
            <a:r>
              <a:rPr lang="tr-TR" dirty="0" err="1"/>
              <a:t>species</a:t>
            </a:r>
            <a:r>
              <a:rPr lang="tr-TR" dirty="0"/>
              <a:t> (ROS) </a:t>
            </a:r>
            <a:r>
              <a:rPr lang="tr-TR" dirty="0" err="1"/>
              <a:t>resulting</a:t>
            </a:r>
            <a:r>
              <a:rPr lang="tr-TR" dirty="0"/>
              <a:t> in </a:t>
            </a:r>
            <a:r>
              <a:rPr lang="tr-TR" dirty="0" err="1"/>
              <a:t>cellular</a:t>
            </a:r>
            <a:r>
              <a:rPr lang="tr-TR" dirty="0"/>
              <a:t> </a:t>
            </a:r>
            <a:r>
              <a:rPr lang="tr-TR" dirty="0" err="1"/>
              <a:t>injury</a:t>
            </a:r>
            <a:r>
              <a:rPr lang="tr-TR" dirty="0"/>
              <a:t> </a:t>
            </a:r>
            <a:r>
              <a:rPr lang="tr-TR" dirty="0" err="1"/>
              <a:t>and</a:t>
            </a:r>
            <a:r>
              <a:rPr lang="tr-TR" dirty="0"/>
              <a:t> </a:t>
            </a:r>
            <a:r>
              <a:rPr lang="tr-TR" dirty="0" err="1"/>
              <a:t>ultimately</a:t>
            </a:r>
            <a:r>
              <a:rPr lang="tr-TR" dirty="0"/>
              <a:t> </a:t>
            </a:r>
            <a:r>
              <a:rPr lang="tr-TR" dirty="0" err="1"/>
              <a:t>cellular</a:t>
            </a:r>
            <a:r>
              <a:rPr lang="tr-TR" dirty="0"/>
              <a:t> </a:t>
            </a:r>
            <a:r>
              <a:rPr lang="tr-TR" dirty="0" err="1"/>
              <a:t>death</a:t>
            </a:r>
            <a:r>
              <a:rPr lang="tr-TR" dirty="0"/>
              <a:t>.</a:t>
            </a:r>
          </a:p>
          <a:p>
            <a:r>
              <a:rPr lang="tr-TR" dirty="0"/>
              <a:t> </a:t>
            </a:r>
            <a:r>
              <a:rPr lang="tr-TR" dirty="0" err="1"/>
              <a:t>Activation</a:t>
            </a:r>
            <a:r>
              <a:rPr lang="tr-TR" dirty="0"/>
              <a:t> of </a:t>
            </a:r>
            <a:r>
              <a:rPr lang="tr-TR" dirty="0" err="1"/>
              <a:t>the</a:t>
            </a:r>
            <a:r>
              <a:rPr lang="tr-TR" dirty="0"/>
              <a:t> </a:t>
            </a:r>
            <a:r>
              <a:rPr lang="tr-TR" dirty="0" err="1"/>
              <a:t>inflammatory</a:t>
            </a:r>
            <a:r>
              <a:rPr lang="tr-TR" dirty="0"/>
              <a:t>, </a:t>
            </a:r>
            <a:r>
              <a:rPr lang="tr-TR" dirty="0" err="1"/>
              <a:t>coagulation</a:t>
            </a:r>
            <a:r>
              <a:rPr lang="tr-TR" dirty="0"/>
              <a:t>, </a:t>
            </a:r>
            <a:r>
              <a:rPr lang="tr-TR" dirty="0" err="1"/>
              <a:t>and</a:t>
            </a:r>
            <a:r>
              <a:rPr lang="tr-TR" dirty="0"/>
              <a:t> </a:t>
            </a:r>
            <a:r>
              <a:rPr lang="tr-TR" dirty="0" err="1"/>
              <a:t>complement</a:t>
            </a:r>
            <a:r>
              <a:rPr lang="tr-TR" dirty="0"/>
              <a:t> </a:t>
            </a:r>
            <a:r>
              <a:rPr lang="tr-TR" dirty="0" err="1"/>
              <a:t>cascades</a:t>
            </a:r>
            <a:r>
              <a:rPr lang="tr-TR" dirty="0"/>
              <a:t> </a:t>
            </a:r>
            <a:r>
              <a:rPr lang="tr-TR" dirty="0" err="1"/>
              <a:t>result</a:t>
            </a:r>
            <a:r>
              <a:rPr lang="tr-TR" dirty="0"/>
              <a:t> in </a:t>
            </a:r>
            <a:r>
              <a:rPr lang="tr-TR" dirty="0" err="1"/>
              <a:t>further</a:t>
            </a:r>
            <a:r>
              <a:rPr lang="tr-TR" dirty="0"/>
              <a:t> </a:t>
            </a:r>
            <a:r>
              <a:rPr lang="tr-TR" dirty="0" err="1"/>
              <a:t>cellular</a:t>
            </a:r>
            <a:r>
              <a:rPr lang="tr-TR" dirty="0"/>
              <a:t> </a:t>
            </a:r>
            <a:r>
              <a:rPr lang="tr-TR" dirty="0" err="1"/>
              <a:t>injury</a:t>
            </a:r>
            <a:r>
              <a:rPr lang="tr-TR" dirty="0"/>
              <a:t> </a:t>
            </a:r>
            <a:r>
              <a:rPr lang="tr-TR" dirty="0" err="1"/>
              <a:t>and</a:t>
            </a:r>
            <a:r>
              <a:rPr lang="tr-TR" dirty="0"/>
              <a:t> </a:t>
            </a:r>
            <a:r>
              <a:rPr lang="tr-TR" dirty="0" err="1"/>
              <a:t>microvascular</a:t>
            </a:r>
            <a:r>
              <a:rPr lang="tr-TR" dirty="0"/>
              <a:t> </a:t>
            </a:r>
            <a:r>
              <a:rPr lang="tr-TR" dirty="0" err="1"/>
              <a:t>thrombosis</a:t>
            </a:r>
            <a:r>
              <a:rPr lang="tr-TR" dirty="0"/>
              <a:t>. </a:t>
            </a:r>
          </a:p>
          <a:p>
            <a:r>
              <a:rPr lang="tr-TR" dirty="0" err="1"/>
              <a:t>The</a:t>
            </a:r>
            <a:r>
              <a:rPr lang="tr-TR" dirty="0"/>
              <a:t> </a:t>
            </a:r>
            <a:r>
              <a:rPr lang="tr-TR" dirty="0" err="1"/>
              <a:t>amplification</a:t>
            </a:r>
            <a:r>
              <a:rPr lang="tr-TR" dirty="0"/>
              <a:t> of </a:t>
            </a:r>
            <a:r>
              <a:rPr lang="tr-TR" dirty="0" err="1"/>
              <a:t>these</a:t>
            </a:r>
            <a:r>
              <a:rPr lang="tr-TR" dirty="0"/>
              <a:t> </a:t>
            </a:r>
            <a:r>
              <a:rPr lang="tr-TR" dirty="0" err="1"/>
              <a:t>processes</a:t>
            </a:r>
            <a:r>
              <a:rPr lang="tr-TR" dirty="0"/>
              <a:t> </a:t>
            </a:r>
            <a:r>
              <a:rPr lang="tr-TR" dirty="0" err="1"/>
              <a:t>coupled</a:t>
            </a:r>
            <a:r>
              <a:rPr lang="tr-TR" dirty="0"/>
              <a:t> </a:t>
            </a:r>
            <a:r>
              <a:rPr lang="tr-TR" dirty="0" err="1"/>
              <a:t>with</a:t>
            </a:r>
            <a:r>
              <a:rPr lang="tr-TR" dirty="0"/>
              <a:t> </a:t>
            </a:r>
            <a:r>
              <a:rPr lang="tr-TR" dirty="0" err="1"/>
              <a:t>increased</a:t>
            </a:r>
            <a:r>
              <a:rPr lang="tr-TR" dirty="0"/>
              <a:t> </a:t>
            </a:r>
            <a:r>
              <a:rPr lang="tr-TR" dirty="0" err="1"/>
              <a:t>absorption</a:t>
            </a:r>
            <a:r>
              <a:rPr lang="tr-TR" dirty="0"/>
              <a:t> of </a:t>
            </a:r>
            <a:r>
              <a:rPr lang="tr-TR" dirty="0" err="1"/>
              <a:t>endotoxin</a:t>
            </a:r>
            <a:r>
              <a:rPr lang="tr-TR" dirty="0"/>
              <a:t> </a:t>
            </a:r>
            <a:r>
              <a:rPr lang="tr-TR" dirty="0" err="1"/>
              <a:t>and</a:t>
            </a:r>
            <a:r>
              <a:rPr lang="tr-TR" dirty="0"/>
              <a:t> </a:t>
            </a:r>
            <a:r>
              <a:rPr lang="tr-TR" dirty="0" err="1"/>
              <a:t>bacteria</a:t>
            </a:r>
            <a:r>
              <a:rPr lang="tr-TR" dirty="0"/>
              <a:t> (</a:t>
            </a:r>
            <a:r>
              <a:rPr lang="tr-TR" dirty="0" err="1"/>
              <a:t>due</a:t>
            </a:r>
            <a:r>
              <a:rPr lang="tr-TR" dirty="0"/>
              <a:t> </a:t>
            </a:r>
            <a:r>
              <a:rPr lang="tr-TR" dirty="0" err="1"/>
              <a:t>to</a:t>
            </a:r>
            <a:r>
              <a:rPr lang="tr-TR" dirty="0"/>
              <a:t> </a:t>
            </a:r>
            <a:r>
              <a:rPr lang="tr-TR" dirty="0" err="1"/>
              <a:t>liver</a:t>
            </a:r>
            <a:r>
              <a:rPr lang="tr-TR" dirty="0"/>
              <a:t> </a:t>
            </a:r>
            <a:r>
              <a:rPr lang="tr-TR" dirty="0" err="1"/>
              <a:t>and</a:t>
            </a:r>
            <a:r>
              <a:rPr lang="tr-TR" dirty="0"/>
              <a:t> </a:t>
            </a:r>
            <a:r>
              <a:rPr lang="tr-TR" dirty="0" err="1"/>
              <a:t>gastrointestinal</a:t>
            </a:r>
            <a:r>
              <a:rPr lang="tr-TR" dirty="0"/>
              <a:t> </a:t>
            </a:r>
            <a:r>
              <a:rPr lang="tr-TR" dirty="0" err="1"/>
              <a:t>dysfunction</a:t>
            </a:r>
            <a:r>
              <a:rPr lang="tr-TR" dirty="0"/>
              <a:t>) </a:t>
            </a:r>
            <a:r>
              <a:rPr lang="tr-TR" dirty="0" err="1"/>
              <a:t>lead</a:t>
            </a:r>
            <a:r>
              <a:rPr lang="tr-TR" dirty="0"/>
              <a:t> </a:t>
            </a:r>
            <a:r>
              <a:rPr lang="tr-TR" dirty="0" err="1"/>
              <a:t>to</a:t>
            </a:r>
            <a:r>
              <a:rPr lang="tr-TR" dirty="0"/>
              <a:t> </a:t>
            </a:r>
            <a:r>
              <a:rPr lang="tr-TR" dirty="0" err="1"/>
              <a:t>the</a:t>
            </a:r>
            <a:r>
              <a:rPr lang="tr-TR" dirty="0"/>
              <a:t> </a:t>
            </a:r>
            <a:r>
              <a:rPr lang="tr-TR" dirty="0" err="1"/>
              <a:t>systemic</a:t>
            </a:r>
            <a:r>
              <a:rPr lang="tr-TR" dirty="0"/>
              <a:t> </a:t>
            </a:r>
            <a:r>
              <a:rPr lang="tr-TR" dirty="0" err="1"/>
              <a:t>inflammatory</a:t>
            </a:r>
            <a:r>
              <a:rPr lang="tr-TR" dirty="0"/>
              <a:t> </a:t>
            </a:r>
            <a:r>
              <a:rPr lang="tr-TR" dirty="0" err="1"/>
              <a:t>response</a:t>
            </a:r>
            <a:r>
              <a:rPr lang="tr-TR" dirty="0"/>
              <a:t> </a:t>
            </a:r>
            <a:r>
              <a:rPr lang="tr-TR" dirty="0" err="1"/>
              <a:t>syndrome</a:t>
            </a:r>
            <a:r>
              <a:rPr lang="tr-TR" dirty="0"/>
              <a:t> (SIRS), </a:t>
            </a:r>
            <a:r>
              <a:rPr lang="tr-TR" dirty="0" err="1"/>
              <a:t>and</a:t>
            </a:r>
            <a:r>
              <a:rPr lang="tr-TR" dirty="0"/>
              <a:t> </a:t>
            </a:r>
            <a:r>
              <a:rPr lang="tr-TR" dirty="0" err="1"/>
              <a:t>multiorgan</a:t>
            </a:r>
            <a:r>
              <a:rPr lang="tr-TR" dirty="0"/>
              <a:t> </a:t>
            </a:r>
            <a:r>
              <a:rPr lang="tr-TR" dirty="0" err="1"/>
              <a:t>dysfunction</a:t>
            </a:r>
            <a:r>
              <a:rPr lang="tr-TR" dirty="0"/>
              <a:t> </a:t>
            </a:r>
            <a:r>
              <a:rPr lang="tr-TR" dirty="0" err="1"/>
              <a:t>and</a:t>
            </a:r>
            <a:r>
              <a:rPr lang="tr-TR" dirty="0"/>
              <a:t> </a:t>
            </a:r>
            <a:r>
              <a:rPr lang="tr-TR" dirty="0" err="1"/>
              <a:t>if</a:t>
            </a:r>
            <a:r>
              <a:rPr lang="tr-TR" dirty="0"/>
              <a:t> </a:t>
            </a:r>
            <a:r>
              <a:rPr lang="tr-TR" dirty="0" err="1"/>
              <a:t>uncontrolled</a:t>
            </a:r>
            <a:r>
              <a:rPr lang="tr-TR" dirty="0"/>
              <a:t>, </a:t>
            </a:r>
            <a:r>
              <a:rPr lang="tr-TR" dirty="0" err="1"/>
              <a:t>ultimately</a:t>
            </a:r>
            <a:r>
              <a:rPr lang="tr-TR" dirty="0"/>
              <a:t> </a:t>
            </a:r>
            <a:r>
              <a:rPr lang="tr-TR" dirty="0" err="1"/>
              <a:t>death</a:t>
            </a:r>
            <a:r>
              <a:rPr lang="tr-TR" dirty="0"/>
              <a:t>. </a:t>
            </a:r>
          </a:p>
          <a:p>
            <a:endParaRPr lang="tr-TR" dirty="0"/>
          </a:p>
        </p:txBody>
      </p:sp>
    </p:spTree>
    <p:extLst>
      <p:ext uri="{BB962C8B-B14F-4D97-AF65-F5344CB8AC3E}">
        <p14:creationId xmlns:p14="http://schemas.microsoft.com/office/powerpoint/2010/main" val="25066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AABA0A29-B7E3-4442-AB79-2CB1F75AFA92}"/>
              </a:ext>
            </a:extLst>
          </p:cNvPr>
          <p:cNvGraphicFramePr>
            <a:graphicFrameLocks noGrp="1"/>
          </p:cNvGraphicFramePr>
          <p:nvPr>
            <p:ph idx="1"/>
            <p:extLst>
              <p:ext uri="{D42A27DB-BD31-4B8C-83A1-F6EECF244321}">
                <p14:modId xmlns:p14="http://schemas.microsoft.com/office/powerpoint/2010/main" val="1929693995"/>
              </p:ext>
            </p:extLst>
          </p:nvPr>
        </p:nvGraphicFramePr>
        <p:xfrm>
          <a:off x="646111" y="342900"/>
          <a:ext cx="10683877" cy="5853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27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69430608-4D43-4BBD-97A1-A42A79DE6C24}"/>
              </a:ext>
            </a:extLst>
          </p:cNvPr>
          <p:cNvGraphicFramePr>
            <a:graphicFrameLocks noGrp="1"/>
          </p:cNvGraphicFramePr>
          <p:nvPr>
            <p:ph idx="1"/>
            <p:extLst>
              <p:ext uri="{D42A27DB-BD31-4B8C-83A1-F6EECF244321}">
                <p14:modId xmlns:p14="http://schemas.microsoft.com/office/powerpoint/2010/main" val="1155360839"/>
              </p:ext>
            </p:extLst>
          </p:nvPr>
        </p:nvGraphicFramePr>
        <p:xfrm>
          <a:off x="646111" y="457200"/>
          <a:ext cx="10641014" cy="5739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105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6063ED-84C7-674A-8105-074A6692AF0A}"/>
              </a:ext>
            </a:extLst>
          </p:cNvPr>
          <p:cNvSpPr>
            <a:spLocks noGrp="1"/>
          </p:cNvSpPr>
          <p:nvPr>
            <p:ph type="title"/>
          </p:nvPr>
        </p:nvSpPr>
        <p:spPr>
          <a:xfrm>
            <a:off x="646111" y="452718"/>
            <a:ext cx="9404723" cy="1400530"/>
          </a:xfrm>
        </p:spPr>
        <p:txBody>
          <a:bodyPr>
            <a:normAutofit/>
          </a:bodyPr>
          <a:lstStyle/>
          <a:p>
            <a:endParaRPr lang="tr-TR"/>
          </a:p>
        </p:txBody>
      </p:sp>
      <p:graphicFrame>
        <p:nvGraphicFramePr>
          <p:cNvPr id="5" name="İçerik Yer Tutucusu 2">
            <a:extLst>
              <a:ext uri="{FF2B5EF4-FFF2-40B4-BE49-F238E27FC236}">
                <a16:creationId xmlns:a16="http://schemas.microsoft.com/office/drawing/2014/main" id="{EF35246A-8203-439A-8363-7E07DB0CFD5D}"/>
              </a:ext>
            </a:extLst>
          </p:cNvPr>
          <p:cNvGraphicFramePr>
            <a:graphicFrameLocks noGrp="1"/>
          </p:cNvGraphicFramePr>
          <p:nvPr>
            <p:ph idx="1"/>
            <p:extLst>
              <p:ext uri="{D42A27DB-BD31-4B8C-83A1-F6EECF244321}">
                <p14:modId xmlns:p14="http://schemas.microsoft.com/office/powerpoint/2010/main" val="1454405904"/>
              </p:ext>
            </p:extLst>
          </p:nvPr>
        </p:nvGraphicFramePr>
        <p:xfrm>
          <a:off x="646111" y="452718"/>
          <a:ext cx="10899778" cy="5743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24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0BF2A0A3-1FEF-4BDF-8160-F83639F1D3C6}"/>
              </a:ext>
            </a:extLst>
          </p:cNvPr>
          <p:cNvGraphicFramePr>
            <a:graphicFrameLocks noGrp="1"/>
          </p:cNvGraphicFramePr>
          <p:nvPr>
            <p:ph idx="1"/>
            <p:extLst>
              <p:ext uri="{D42A27DB-BD31-4B8C-83A1-F6EECF244321}">
                <p14:modId xmlns:p14="http://schemas.microsoft.com/office/powerpoint/2010/main" val="2369782655"/>
              </p:ext>
            </p:extLst>
          </p:nvPr>
        </p:nvGraphicFramePr>
        <p:xfrm>
          <a:off x="317498" y="414338"/>
          <a:ext cx="11269665" cy="6067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93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C4BC7EB0-E34D-4036-BE67-801EE0F5F28A}"/>
              </a:ext>
            </a:extLst>
          </p:cNvPr>
          <p:cNvGraphicFramePr>
            <a:graphicFrameLocks noGrp="1"/>
          </p:cNvGraphicFramePr>
          <p:nvPr>
            <p:ph idx="1"/>
            <p:extLst>
              <p:ext uri="{D42A27DB-BD31-4B8C-83A1-F6EECF244321}">
                <p14:modId xmlns:p14="http://schemas.microsoft.com/office/powerpoint/2010/main" val="832304724"/>
              </p:ext>
            </p:extLst>
          </p:nvPr>
        </p:nvGraphicFramePr>
        <p:xfrm>
          <a:off x="646111" y="428625"/>
          <a:ext cx="10712452" cy="5767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109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BCB3245E-E162-4194-A1E4-913D50CFEE3F}"/>
              </a:ext>
            </a:extLst>
          </p:cNvPr>
          <p:cNvGraphicFramePr>
            <a:graphicFrameLocks noGrp="1"/>
          </p:cNvGraphicFramePr>
          <p:nvPr>
            <p:ph idx="1"/>
            <p:extLst>
              <p:ext uri="{D42A27DB-BD31-4B8C-83A1-F6EECF244321}">
                <p14:modId xmlns:p14="http://schemas.microsoft.com/office/powerpoint/2010/main" val="502381540"/>
              </p:ext>
            </p:extLst>
          </p:nvPr>
        </p:nvGraphicFramePr>
        <p:xfrm>
          <a:off x="646110" y="242888"/>
          <a:ext cx="10841039" cy="5953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65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527968AB-C479-402F-BC25-F6635D50B924}"/>
              </a:ext>
            </a:extLst>
          </p:cNvPr>
          <p:cNvGraphicFramePr>
            <a:graphicFrameLocks noGrp="1"/>
          </p:cNvGraphicFramePr>
          <p:nvPr>
            <p:ph idx="1"/>
            <p:extLst>
              <p:ext uri="{D42A27DB-BD31-4B8C-83A1-F6EECF244321}">
                <p14:modId xmlns:p14="http://schemas.microsoft.com/office/powerpoint/2010/main" val="2252055053"/>
              </p:ext>
            </p:extLst>
          </p:nvPr>
        </p:nvGraphicFramePr>
        <p:xfrm>
          <a:off x="646110" y="285750"/>
          <a:ext cx="10626727" cy="5998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737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5B05DF-AFA1-714C-9000-002B3B97C78F}"/>
              </a:ext>
            </a:extLst>
          </p:cNvPr>
          <p:cNvSpPr>
            <a:spLocks noGrp="1"/>
          </p:cNvSpPr>
          <p:nvPr>
            <p:ph type="title"/>
          </p:nvPr>
        </p:nvSpPr>
        <p:spPr/>
        <p:txBody>
          <a:bodyPr/>
          <a:lstStyle/>
          <a:p>
            <a:r>
              <a:rPr lang="tr-TR" b="1"/>
              <a:t>CLINICAL SIGNS OF SHOCK </a:t>
            </a:r>
            <a:br>
              <a:rPr lang="tr-TR"/>
            </a:br>
            <a:endParaRPr lang="tr-TR" dirty="0"/>
          </a:p>
        </p:txBody>
      </p:sp>
      <p:pic>
        <p:nvPicPr>
          <p:cNvPr id="5" name="İçerik Yer Tutucusu 4" descr="ekran görüntüsü içeren bir resim&#10;&#10;Açıklama otomatik olarak oluşturuldu">
            <a:extLst>
              <a:ext uri="{FF2B5EF4-FFF2-40B4-BE49-F238E27FC236}">
                <a16:creationId xmlns:a16="http://schemas.microsoft.com/office/drawing/2014/main" id="{4E317D48-8DE4-1846-85DC-BA260A4CFB56}"/>
              </a:ext>
            </a:extLst>
          </p:cNvPr>
          <p:cNvPicPr>
            <a:picLocks noGrp="1" noChangeAspect="1"/>
          </p:cNvPicPr>
          <p:nvPr>
            <p:ph idx="1"/>
          </p:nvPr>
        </p:nvPicPr>
        <p:blipFill>
          <a:blip r:embed="rId2"/>
          <a:stretch>
            <a:fillRect/>
          </a:stretch>
        </p:blipFill>
        <p:spPr>
          <a:xfrm>
            <a:off x="360362" y="1614487"/>
            <a:ext cx="11130693" cy="4479128"/>
          </a:xfrm>
        </p:spPr>
      </p:pic>
    </p:spTree>
    <p:extLst>
      <p:ext uri="{BB962C8B-B14F-4D97-AF65-F5344CB8AC3E}">
        <p14:creationId xmlns:p14="http://schemas.microsoft.com/office/powerpoint/2010/main" val="293114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B2F14F-D435-F041-8BFC-CA78870A649B}"/>
              </a:ext>
            </a:extLst>
          </p:cNvPr>
          <p:cNvSpPr>
            <a:spLocks noGrp="1"/>
          </p:cNvSpPr>
          <p:nvPr>
            <p:ph type="title"/>
          </p:nvPr>
        </p:nvSpPr>
        <p:spPr>
          <a:xfrm>
            <a:off x="646111" y="452718"/>
            <a:ext cx="9404723" cy="1400530"/>
          </a:xfrm>
        </p:spPr>
        <p:txBody>
          <a:bodyPr>
            <a:normAutofit/>
          </a:bodyPr>
          <a:lstStyle/>
          <a:p>
            <a:r>
              <a:rPr lang="tr-TR" b="1" dirty="0" err="1"/>
              <a:t>Monitoring</a:t>
            </a:r>
            <a:r>
              <a:rPr lang="tr-TR" b="1" dirty="0"/>
              <a:t> </a:t>
            </a:r>
            <a:br>
              <a:rPr lang="tr-TR" dirty="0"/>
            </a:br>
            <a:endParaRPr lang="tr-TR" dirty="0"/>
          </a:p>
        </p:txBody>
      </p:sp>
      <p:graphicFrame>
        <p:nvGraphicFramePr>
          <p:cNvPr id="5" name="İçerik Yer Tutucusu 2">
            <a:extLst>
              <a:ext uri="{FF2B5EF4-FFF2-40B4-BE49-F238E27FC236}">
                <a16:creationId xmlns:a16="http://schemas.microsoft.com/office/drawing/2014/main" id="{F652F035-2208-4508-BFFE-183B5B083056}"/>
              </a:ext>
            </a:extLst>
          </p:cNvPr>
          <p:cNvGraphicFramePr>
            <a:graphicFrameLocks noGrp="1"/>
          </p:cNvGraphicFramePr>
          <p:nvPr>
            <p:ph idx="1"/>
            <p:extLst>
              <p:ext uri="{D42A27DB-BD31-4B8C-83A1-F6EECF244321}">
                <p14:modId xmlns:p14="http://schemas.microsoft.com/office/powerpoint/2010/main" val="2844747907"/>
              </p:ext>
            </p:extLst>
          </p:nvPr>
        </p:nvGraphicFramePr>
        <p:xfrm>
          <a:off x="646111" y="1853248"/>
          <a:ext cx="10555289" cy="4343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391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597D3E8-3A7F-D341-ABC0-DD64C9266AC5}"/>
              </a:ext>
            </a:extLst>
          </p:cNvPr>
          <p:cNvSpPr>
            <a:spLocks noGrp="1"/>
          </p:cNvSpPr>
          <p:nvPr>
            <p:ph type="title"/>
          </p:nvPr>
        </p:nvSpPr>
        <p:spPr>
          <a:xfrm>
            <a:off x="643855" y="1447800"/>
            <a:ext cx="3108626" cy="4572000"/>
          </a:xfrm>
        </p:spPr>
        <p:txBody>
          <a:bodyPr anchor="ctr">
            <a:normAutofit/>
          </a:bodyPr>
          <a:lstStyle/>
          <a:p>
            <a:r>
              <a:rPr lang="tr-TR" sz="3200" b="1" i="1">
                <a:solidFill>
                  <a:srgbClr val="F2F2F2"/>
                </a:solidFill>
              </a:rPr>
              <a:t>Capillary Refill Time </a:t>
            </a:r>
            <a:br>
              <a:rPr lang="tr-TR" sz="3200">
                <a:solidFill>
                  <a:srgbClr val="F2F2F2"/>
                </a:solidFill>
              </a:rPr>
            </a:br>
            <a:endParaRPr lang="tr-TR" sz="320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İçerik Yer Tutucusu 2">
            <a:extLst>
              <a:ext uri="{FF2B5EF4-FFF2-40B4-BE49-F238E27FC236}">
                <a16:creationId xmlns:a16="http://schemas.microsoft.com/office/drawing/2014/main" id="{9DA8D431-E6D0-45CF-BDC5-8E0A65E25E9E}"/>
              </a:ext>
            </a:extLst>
          </p:cNvPr>
          <p:cNvGraphicFramePr>
            <a:graphicFrameLocks noGrp="1"/>
          </p:cNvGraphicFramePr>
          <p:nvPr>
            <p:ph idx="1"/>
            <p:extLst>
              <p:ext uri="{D42A27DB-BD31-4B8C-83A1-F6EECF244321}">
                <p14:modId xmlns:p14="http://schemas.microsoft.com/office/powerpoint/2010/main" val="4050086587"/>
              </p:ext>
            </p:extLst>
          </p:nvPr>
        </p:nvGraphicFramePr>
        <p:xfrm>
          <a:off x="4378560" y="1447800"/>
          <a:ext cx="759619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43128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0" name="Picture 2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1" name="Picture 2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2" name="Oval 2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3" name="Picture 2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3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5" name="Rectangle 3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04CD8B95-63E6-E34F-B789-B9C44E31D695}"/>
              </a:ext>
            </a:extLst>
          </p:cNvPr>
          <p:cNvSpPr>
            <a:spLocks noGrp="1"/>
          </p:cNvSpPr>
          <p:nvPr>
            <p:ph type="title"/>
          </p:nvPr>
        </p:nvSpPr>
        <p:spPr>
          <a:xfrm>
            <a:off x="6683829" y="1447800"/>
            <a:ext cx="4397828" cy="3329581"/>
          </a:xfrm>
        </p:spPr>
        <p:txBody>
          <a:bodyPr vert="horz" lIns="91440" tIns="45720" rIns="91440" bIns="45720" rtlCol="0" anchor="b">
            <a:normAutofit/>
          </a:bodyPr>
          <a:lstStyle/>
          <a:p>
            <a:pPr>
              <a:lnSpc>
                <a:spcPct val="90000"/>
              </a:lnSpc>
            </a:pPr>
            <a:r>
              <a:rPr lang="en-US" sz="4700" b="0" i="0" kern="1200">
                <a:solidFill>
                  <a:schemeClr val="tx2"/>
                </a:solidFill>
                <a:latin typeface="+mj-lt"/>
                <a:ea typeface="+mj-ea"/>
                <a:cs typeface="+mj-cs"/>
              </a:rPr>
              <a:t>Functional Classifications and Examples of Shock </a:t>
            </a:r>
            <a:br>
              <a:rPr lang="en-US" sz="4700" b="0" i="0" kern="1200">
                <a:solidFill>
                  <a:schemeClr val="tx2"/>
                </a:solidFill>
                <a:latin typeface="+mj-lt"/>
                <a:ea typeface="+mj-ea"/>
                <a:cs typeface="+mj-cs"/>
              </a:rPr>
            </a:br>
            <a:endParaRPr lang="en-US" sz="4700" b="0" i="0" kern="1200">
              <a:solidFill>
                <a:schemeClr val="tx2"/>
              </a:solidFill>
              <a:latin typeface="+mj-lt"/>
              <a:ea typeface="+mj-ea"/>
              <a:cs typeface="+mj-cs"/>
            </a:endParaRPr>
          </a:p>
        </p:txBody>
      </p:sp>
      <p:pic>
        <p:nvPicPr>
          <p:cNvPr id="5" name="İçerik Yer Tutucusu 4" descr="ekran görüntüsü içeren bir resim&#10;&#10;Açıklama otomatik olarak oluşturuldu">
            <a:extLst>
              <a:ext uri="{FF2B5EF4-FFF2-40B4-BE49-F238E27FC236}">
                <a16:creationId xmlns:a16="http://schemas.microsoft.com/office/drawing/2014/main" id="{BB5BC658-1B22-A647-A095-0768C4F78B0C}"/>
              </a:ext>
            </a:extLst>
          </p:cNvPr>
          <p:cNvPicPr>
            <a:picLocks noChangeAspect="1"/>
          </p:cNvPicPr>
          <p:nvPr/>
        </p:nvPicPr>
        <p:blipFill>
          <a:blip r:embed="rId7"/>
          <a:stretch>
            <a:fillRect/>
          </a:stretch>
        </p:blipFill>
        <p:spPr>
          <a:xfrm>
            <a:off x="768833" y="647698"/>
            <a:ext cx="5200598" cy="5562139"/>
          </a:xfrm>
          <a:prstGeom prst="rect">
            <a:avLst/>
          </a:prstGeom>
          <a:effectLst/>
        </p:spPr>
      </p:pic>
    </p:spTree>
    <p:extLst>
      <p:ext uri="{BB962C8B-B14F-4D97-AF65-F5344CB8AC3E}">
        <p14:creationId xmlns:p14="http://schemas.microsoft.com/office/powerpoint/2010/main" val="3204953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735B57D-12CD-6349-A6B6-ACAA2C31B17D}"/>
              </a:ext>
            </a:extLst>
          </p:cNvPr>
          <p:cNvSpPr>
            <a:spLocks noGrp="1"/>
          </p:cNvSpPr>
          <p:nvPr>
            <p:ph type="title"/>
          </p:nvPr>
        </p:nvSpPr>
        <p:spPr>
          <a:xfrm>
            <a:off x="643855" y="1447800"/>
            <a:ext cx="3108626" cy="4572000"/>
          </a:xfrm>
        </p:spPr>
        <p:txBody>
          <a:bodyPr anchor="ctr">
            <a:normAutofit/>
          </a:bodyPr>
          <a:lstStyle/>
          <a:p>
            <a:r>
              <a:rPr lang="tr-TR" sz="3200" b="1" i="1">
                <a:solidFill>
                  <a:srgbClr val="F2F2F2"/>
                </a:solidFill>
              </a:rPr>
              <a:t>Urine Output </a:t>
            </a:r>
            <a:br>
              <a:rPr lang="tr-TR" sz="3200">
                <a:solidFill>
                  <a:srgbClr val="F2F2F2"/>
                </a:solidFill>
              </a:rPr>
            </a:br>
            <a:endParaRPr lang="tr-TR" sz="3200">
              <a:solidFill>
                <a:srgbClr val="F2F2F2"/>
              </a:solidFill>
            </a:endParaRPr>
          </a:p>
        </p:txBody>
      </p:sp>
      <p:sp>
        <p:nvSpPr>
          <p:cNvPr id="19"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1"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2" name="İçerik Yer Tutucusu 2">
            <a:extLst>
              <a:ext uri="{FF2B5EF4-FFF2-40B4-BE49-F238E27FC236}">
                <a16:creationId xmlns:a16="http://schemas.microsoft.com/office/drawing/2014/main" id="{ADC5B317-69DD-4954-94A8-236D30D21D51}"/>
              </a:ext>
            </a:extLst>
          </p:cNvPr>
          <p:cNvGraphicFramePr>
            <a:graphicFrameLocks noGrp="1"/>
          </p:cNvGraphicFramePr>
          <p:nvPr>
            <p:ph idx="1"/>
            <p:extLst>
              <p:ext uri="{D42A27DB-BD31-4B8C-83A1-F6EECF244321}">
                <p14:modId xmlns:p14="http://schemas.microsoft.com/office/powerpoint/2010/main" val="1421893155"/>
              </p:ext>
            </p:extLst>
          </p:nvPr>
        </p:nvGraphicFramePr>
        <p:xfrm>
          <a:off x="4507582" y="1447800"/>
          <a:ext cx="7036718" cy="519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61355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BF01D264-D587-B74F-A382-C3533AAC2CF2}"/>
              </a:ext>
            </a:extLst>
          </p:cNvPr>
          <p:cNvSpPr>
            <a:spLocks noGrp="1"/>
          </p:cNvSpPr>
          <p:nvPr>
            <p:ph type="title"/>
          </p:nvPr>
        </p:nvSpPr>
        <p:spPr>
          <a:xfrm>
            <a:off x="653143" y="1645920"/>
            <a:ext cx="3522879" cy="4470821"/>
          </a:xfrm>
        </p:spPr>
        <p:txBody>
          <a:bodyPr>
            <a:normAutofit/>
          </a:bodyPr>
          <a:lstStyle/>
          <a:p>
            <a:pPr algn="r"/>
            <a:r>
              <a:rPr lang="tr-TR" b="1" dirty="0">
                <a:solidFill>
                  <a:srgbClr val="FFFFFF"/>
                </a:solidFill>
              </a:rPr>
              <a:t>TREATMENT </a:t>
            </a:r>
            <a:br>
              <a:rPr lang="tr-TR" dirty="0">
                <a:solidFill>
                  <a:srgbClr val="FFFFFF"/>
                </a:solidFill>
              </a:rPr>
            </a:br>
            <a:endParaRPr lang="tr-TR" dirty="0">
              <a:solidFill>
                <a:srgbClr val="FFFFFF"/>
              </a:solidFill>
            </a:endParaRPr>
          </a:p>
        </p:txBody>
      </p:sp>
      <p:sp>
        <p:nvSpPr>
          <p:cNvPr id="3" name="İçerik Yer Tutucusu 2">
            <a:extLst>
              <a:ext uri="{FF2B5EF4-FFF2-40B4-BE49-F238E27FC236}">
                <a16:creationId xmlns:a16="http://schemas.microsoft.com/office/drawing/2014/main" id="{F894508D-DAF4-D148-96AC-8B6E04076468}"/>
              </a:ext>
            </a:extLst>
          </p:cNvPr>
          <p:cNvSpPr>
            <a:spLocks noGrp="1"/>
          </p:cNvSpPr>
          <p:nvPr>
            <p:ph idx="1"/>
          </p:nvPr>
        </p:nvSpPr>
        <p:spPr>
          <a:xfrm>
            <a:off x="5204109" y="1645920"/>
            <a:ext cx="6454491" cy="4470821"/>
          </a:xfrm>
        </p:spPr>
        <p:txBody>
          <a:bodyPr>
            <a:normAutofit/>
          </a:bodyPr>
          <a:lstStyle/>
          <a:p>
            <a:r>
              <a:rPr lang="tr-TR" dirty="0"/>
              <a:t>      </a:t>
            </a:r>
            <a:r>
              <a:rPr lang="tr-TR" dirty="0" err="1"/>
              <a:t>Treatment</a:t>
            </a:r>
            <a:r>
              <a:rPr lang="tr-TR" dirty="0"/>
              <a:t> of </a:t>
            </a:r>
            <a:r>
              <a:rPr lang="tr-TR" dirty="0" err="1"/>
              <a:t>shock</a:t>
            </a:r>
            <a:r>
              <a:rPr lang="tr-TR" dirty="0"/>
              <a:t> is </a:t>
            </a:r>
            <a:r>
              <a:rPr lang="tr-TR" dirty="0" err="1"/>
              <a:t>based</a:t>
            </a:r>
            <a:r>
              <a:rPr lang="tr-TR" dirty="0"/>
              <a:t> on </a:t>
            </a:r>
            <a:r>
              <a:rPr lang="tr-TR" dirty="0" err="1"/>
              <a:t>early</a:t>
            </a:r>
            <a:r>
              <a:rPr lang="tr-TR" dirty="0"/>
              <a:t> </a:t>
            </a:r>
            <a:r>
              <a:rPr lang="tr-TR" dirty="0" err="1"/>
              <a:t>recognition</a:t>
            </a:r>
            <a:r>
              <a:rPr lang="tr-TR" dirty="0"/>
              <a:t> of </a:t>
            </a:r>
            <a:r>
              <a:rPr lang="tr-TR" dirty="0" err="1"/>
              <a:t>the</a:t>
            </a:r>
            <a:r>
              <a:rPr lang="tr-TR" dirty="0"/>
              <a:t> </a:t>
            </a:r>
            <a:r>
              <a:rPr lang="tr-TR" dirty="0" err="1"/>
              <a:t>con</a:t>
            </a:r>
            <a:r>
              <a:rPr lang="tr-TR" dirty="0"/>
              <a:t>­ </a:t>
            </a:r>
            <a:r>
              <a:rPr lang="tr-TR" dirty="0" err="1"/>
              <a:t>dition</a:t>
            </a:r>
            <a:r>
              <a:rPr lang="tr-TR" dirty="0"/>
              <a:t> </a:t>
            </a:r>
            <a:r>
              <a:rPr lang="tr-TR" dirty="0" err="1"/>
              <a:t>and</a:t>
            </a:r>
            <a:r>
              <a:rPr lang="tr-TR" dirty="0"/>
              <a:t> </a:t>
            </a:r>
            <a:r>
              <a:rPr lang="tr-TR" dirty="0" err="1"/>
              <a:t>rapid</a:t>
            </a:r>
            <a:r>
              <a:rPr lang="tr-TR" dirty="0"/>
              <a:t> </a:t>
            </a:r>
            <a:r>
              <a:rPr lang="tr-TR" dirty="0" err="1"/>
              <a:t>restoration</a:t>
            </a:r>
            <a:r>
              <a:rPr lang="tr-TR" dirty="0"/>
              <a:t> of </a:t>
            </a:r>
            <a:r>
              <a:rPr lang="tr-TR" dirty="0" err="1"/>
              <a:t>the</a:t>
            </a:r>
            <a:r>
              <a:rPr lang="tr-TR" dirty="0"/>
              <a:t> </a:t>
            </a:r>
            <a:r>
              <a:rPr lang="tr-TR" dirty="0" err="1"/>
              <a:t>cardiovascular</a:t>
            </a:r>
            <a:r>
              <a:rPr lang="tr-TR" dirty="0"/>
              <a:t> </a:t>
            </a:r>
            <a:r>
              <a:rPr lang="tr-TR" dirty="0" err="1"/>
              <a:t>system</a:t>
            </a:r>
            <a:r>
              <a:rPr lang="tr-TR" dirty="0"/>
              <a:t> </a:t>
            </a:r>
          </a:p>
          <a:p>
            <a:r>
              <a:rPr lang="tr-TR" dirty="0"/>
              <a:t>      </a:t>
            </a:r>
            <a:r>
              <a:rPr lang="tr-TR" dirty="0" err="1"/>
              <a:t>The</a:t>
            </a:r>
            <a:r>
              <a:rPr lang="tr-TR" dirty="0"/>
              <a:t> </a:t>
            </a:r>
            <a:r>
              <a:rPr lang="tr-TR" dirty="0" err="1"/>
              <a:t>mainstay</a:t>
            </a:r>
            <a:r>
              <a:rPr lang="tr-TR" dirty="0"/>
              <a:t> of </a:t>
            </a:r>
            <a:r>
              <a:rPr lang="tr-TR" dirty="0" err="1"/>
              <a:t>therapy</a:t>
            </a:r>
            <a:r>
              <a:rPr lang="tr-TR" dirty="0"/>
              <a:t> </a:t>
            </a:r>
            <a:r>
              <a:rPr lang="tr-TR" dirty="0" err="1"/>
              <a:t>for</a:t>
            </a:r>
            <a:r>
              <a:rPr lang="tr-TR" dirty="0"/>
              <a:t> </a:t>
            </a:r>
            <a:r>
              <a:rPr lang="tr-TR" dirty="0" err="1"/>
              <a:t>all</a:t>
            </a:r>
            <a:r>
              <a:rPr lang="tr-TR" dirty="0"/>
              <a:t> </a:t>
            </a:r>
            <a:r>
              <a:rPr lang="tr-TR" dirty="0" err="1"/>
              <a:t>forms</a:t>
            </a:r>
            <a:r>
              <a:rPr lang="tr-TR" dirty="0"/>
              <a:t> of </a:t>
            </a:r>
            <a:r>
              <a:rPr lang="tr-TR" dirty="0" err="1"/>
              <a:t>shock</a:t>
            </a:r>
            <a:r>
              <a:rPr lang="tr-TR" dirty="0"/>
              <a:t> </a:t>
            </a:r>
            <a:r>
              <a:rPr lang="tr-TR" dirty="0" err="1"/>
              <a:t>except</a:t>
            </a:r>
            <a:r>
              <a:rPr lang="tr-TR" dirty="0"/>
              <a:t> </a:t>
            </a:r>
            <a:r>
              <a:rPr lang="tr-TR" dirty="0" err="1"/>
              <a:t>that</a:t>
            </a:r>
            <a:r>
              <a:rPr lang="tr-TR" dirty="0"/>
              <a:t> of </a:t>
            </a:r>
            <a:r>
              <a:rPr lang="tr-TR" dirty="0" err="1"/>
              <a:t>shock</a:t>
            </a:r>
            <a:r>
              <a:rPr lang="tr-TR" dirty="0"/>
              <a:t> of </a:t>
            </a:r>
            <a:r>
              <a:rPr lang="tr-TR" dirty="0" err="1"/>
              <a:t>cardiogenic</a:t>
            </a:r>
            <a:r>
              <a:rPr lang="tr-TR" dirty="0"/>
              <a:t> </a:t>
            </a:r>
            <a:r>
              <a:rPr lang="tr-TR" dirty="0" err="1"/>
              <a:t>origin</a:t>
            </a:r>
            <a:r>
              <a:rPr lang="tr-TR" dirty="0"/>
              <a:t> is </a:t>
            </a:r>
            <a:r>
              <a:rPr lang="tr-TR" dirty="0" err="1"/>
              <a:t>based</a:t>
            </a:r>
            <a:r>
              <a:rPr lang="tr-TR" dirty="0"/>
              <a:t> on </a:t>
            </a:r>
            <a:r>
              <a:rPr lang="tr-TR" dirty="0" err="1"/>
              <a:t>rapid</a:t>
            </a:r>
            <a:r>
              <a:rPr lang="tr-TR" dirty="0"/>
              <a:t> </a:t>
            </a:r>
            <a:r>
              <a:rPr lang="tr-TR" dirty="0" err="1"/>
              <a:t>administra</a:t>
            </a:r>
            <a:r>
              <a:rPr lang="tr-TR" dirty="0"/>
              <a:t>­ </a:t>
            </a:r>
            <a:r>
              <a:rPr lang="tr-TR" dirty="0" err="1"/>
              <a:t>tion</a:t>
            </a:r>
            <a:r>
              <a:rPr lang="tr-TR" dirty="0"/>
              <a:t> of </a:t>
            </a:r>
            <a:r>
              <a:rPr lang="tr-TR" dirty="0" err="1"/>
              <a:t>large</a:t>
            </a:r>
            <a:r>
              <a:rPr lang="tr-TR" dirty="0"/>
              <a:t> </a:t>
            </a:r>
            <a:r>
              <a:rPr lang="tr-TR" dirty="0" err="1"/>
              <a:t>volumes</a:t>
            </a:r>
            <a:r>
              <a:rPr lang="tr-TR" dirty="0"/>
              <a:t> of </a:t>
            </a:r>
            <a:r>
              <a:rPr lang="tr-TR" dirty="0" err="1"/>
              <a:t>intravenous</a:t>
            </a:r>
            <a:r>
              <a:rPr lang="tr-TR" dirty="0"/>
              <a:t> </a:t>
            </a:r>
            <a:r>
              <a:rPr lang="tr-TR" dirty="0" err="1"/>
              <a:t>fluids</a:t>
            </a:r>
            <a:r>
              <a:rPr lang="tr-TR" dirty="0"/>
              <a:t> </a:t>
            </a:r>
            <a:r>
              <a:rPr lang="tr-TR" dirty="0" err="1"/>
              <a:t>to</a:t>
            </a:r>
            <a:r>
              <a:rPr lang="tr-TR" dirty="0"/>
              <a:t> restore an </a:t>
            </a:r>
            <a:r>
              <a:rPr lang="tr-TR" dirty="0" err="1"/>
              <a:t>effective</a:t>
            </a:r>
            <a:r>
              <a:rPr lang="tr-TR" dirty="0"/>
              <a:t> </a:t>
            </a:r>
            <a:r>
              <a:rPr lang="tr-TR" dirty="0" err="1"/>
              <a:t>circulating</a:t>
            </a:r>
            <a:r>
              <a:rPr lang="tr-TR" dirty="0"/>
              <a:t> </a:t>
            </a:r>
            <a:r>
              <a:rPr lang="tr-TR" dirty="0" err="1"/>
              <a:t>volume</a:t>
            </a:r>
            <a:r>
              <a:rPr lang="tr-TR" dirty="0"/>
              <a:t> </a:t>
            </a:r>
            <a:r>
              <a:rPr lang="tr-TR" dirty="0" err="1"/>
              <a:t>and</a:t>
            </a:r>
            <a:r>
              <a:rPr lang="tr-TR" dirty="0"/>
              <a:t> </a:t>
            </a:r>
            <a:r>
              <a:rPr lang="tr-TR" dirty="0" err="1"/>
              <a:t>tissue</a:t>
            </a:r>
            <a:r>
              <a:rPr lang="tr-TR" dirty="0"/>
              <a:t> </a:t>
            </a:r>
            <a:r>
              <a:rPr lang="tr-TR" dirty="0" err="1"/>
              <a:t>perfusion</a:t>
            </a:r>
            <a:r>
              <a:rPr lang="tr-TR" dirty="0"/>
              <a:t>. </a:t>
            </a:r>
          </a:p>
          <a:p>
            <a:endParaRPr lang="tr-TR" dirty="0"/>
          </a:p>
          <a:p>
            <a:endParaRPr lang="tr-TR" dirty="0"/>
          </a:p>
        </p:txBody>
      </p:sp>
    </p:spTree>
    <p:extLst>
      <p:ext uri="{BB962C8B-B14F-4D97-AF65-F5344CB8AC3E}">
        <p14:creationId xmlns:p14="http://schemas.microsoft.com/office/powerpoint/2010/main" val="121188348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Graphic 6">
            <a:extLst>
              <a:ext uri="{FF2B5EF4-FFF2-40B4-BE49-F238E27FC236}">
                <a16:creationId xmlns:a16="http://schemas.microsoft.com/office/drawing/2014/main" id="{D6345593-DE29-40CA-A5D8-59117E5AAE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3992" y="704054"/>
            <a:ext cx="5449889" cy="5449889"/>
          </a:xfrm>
          <a:prstGeom prst="rect">
            <a:avLst/>
          </a:prstGeom>
          <a:effectLst/>
        </p:spPr>
      </p:pic>
      <p:sp>
        <p:nvSpPr>
          <p:cNvPr id="1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1ABA9E9C-1906-5747-96B3-FE4FCC1626D5}"/>
              </a:ext>
            </a:extLst>
          </p:cNvPr>
          <p:cNvSpPr>
            <a:spLocks noGrp="1"/>
          </p:cNvSpPr>
          <p:nvPr>
            <p:ph idx="1"/>
          </p:nvPr>
        </p:nvSpPr>
        <p:spPr>
          <a:xfrm>
            <a:off x="435732" y="1695450"/>
            <a:ext cx="4557868" cy="3785419"/>
          </a:xfrm>
        </p:spPr>
        <p:txBody>
          <a:bodyPr>
            <a:normAutofit/>
          </a:bodyPr>
          <a:lstStyle/>
          <a:p>
            <a:r>
              <a:rPr lang="tr-TR">
                <a:solidFill>
                  <a:srgbClr val="EBEBEB"/>
                </a:solidFill>
              </a:rPr>
              <a:t>In cases in which intravenous access is difficult or delayed due to cardiovascu­ lar collapse, a cut-down approach or intraosseous catheteri­ zation may be necessary </a:t>
            </a:r>
          </a:p>
          <a:p>
            <a:endParaRPr lang="tr-TR">
              <a:solidFill>
                <a:srgbClr val="EBEBEB"/>
              </a:solidFill>
            </a:endParaRPr>
          </a:p>
        </p:txBody>
      </p:sp>
    </p:spTree>
    <p:extLst>
      <p:ext uri="{BB962C8B-B14F-4D97-AF65-F5344CB8AC3E}">
        <p14:creationId xmlns:p14="http://schemas.microsoft.com/office/powerpoint/2010/main" val="12144722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İçerik Yer Tutucusu 2">
            <a:extLst>
              <a:ext uri="{FF2B5EF4-FFF2-40B4-BE49-F238E27FC236}">
                <a16:creationId xmlns:a16="http://schemas.microsoft.com/office/drawing/2014/main" id="{DEB07689-32DB-45D1-BC42-ACED0A221A36}"/>
              </a:ext>
            </a:extLst>
          </p:cNvPr>
          <p:cNvGraphicFramePr>
            <a:graphicFrameLocks noGrp="1"/>
          </p:cNvGraphicFramePr>
          <p:nvPr>
            <p:ph idx="1"/>
            <p:extLst>
              <p:ext uri="{D42A27DB-BD31-4B8C-83A1-F6EECF244321}">
                <p14:modId xmlns:p14="http://schemas.microsoft.com/office/powerpoint/2010/main" val="3631493210"/>
              </p:ext>
            </p:extLst>
          </p:nvPr>
        </p:nvGraphicFramePr>
        <p:xfrm>
          <a:off x="648930" y="1645922"/>
          <a:ext cx="10895370" cy="456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84847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İçerik Yer Tutucusu 2">
            <a:extLst>
              <a:ext uri="{FF2B5EF4-FFF2-40B4-BE49-F238E27FC236}">
                <a16:creationId xmlns:a16="http://schemas.microsoft.com/office/drawing/2014/main" id="{01509CFF-75ED-4115-B1C4-462C08CC66A8}"/>
              </a:ext>
            </a:extLst>
          </p:cNvPr>
          <p:cNvGraphicFramePr>
            <a:graphicFrameLocks noGrp="1"/>
          </p:cNvGraphicFramePr>
          <p:nvPr>
            <p:ph idx="1"/>
            <p:extLst>
              <p:ext uri="{D42A27DB-BD31-4B8C-83A1-F6EECF244321}">
                <p14:modId xmlns:p14="http://schemas.microsoft.com/office/powerpoint/2010/main" val="1660701739"/>
              </p:ext>
            </p:extLst>
          </p:nvPr>
        </p:nvGraphicFramePr>
        <p:xfrm>
          <a:off x="665162" y="571500"/>
          <a:ext cx="9772650" cy="576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5109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oturma, yiyecek, tablo, oda içeren bir resim&#10;&#10;Açıklama otomatik olarak oluşturuldu">
            <a:extLst>
              <a:ext uri="{FF2B5EF4-FFF2-40B4-BE49-F238E27FC236}">
                <a16:creationId xmlns:a16="http://schemas.microsoft.com/office/drawing/2014/main" id="{80019938-17BC-B242-B28E-3D469AFA3546}"/>
              </a:ext>
            </a:extLst>
          </p:cNvPr>
          <p:cNvPicPr>
            <a:picLocks noGrp="1" noChangeAspect="1"/>
          </p:cNvPicPr>
          <p:nvPr>
            <p:ph idx="1"/>
          </p:nvPr>
        </p:nvPicPr>
        <p:blipFill>
          <a:blip r:embed="rId2"/>
          <a:stretch>
            <a:fillRect/>
          </a:stretch>
        </p:blipFill>
        <p:spPr>
          <a:xfrm>
            <a:off x="2186032" y="934011"/>
            <a:ext cx="3909968" cy="5200451"/>
          </a:xfrm>
        </p:spPr>
      </p:pic>
      <p:pic>
        <p:nvPicPr>
          <p:cNvPr id="4" name="Resim 3" descr="ekran görüntüsü içeren bir resim&#10;&#10;Açıklama otomatik olarak oluşturuldu">
            <a:extLst>
              <a:ext uri="{FF2B5EF4-FFF2-40B4-BE49-F238E27FC236}">
                <a16:creationId xmlns:a16="http://schemas.microsoft.com/office/drawing/2014/main" id="{C2F5C55C-6BE6-434D-9D75-C3C28BAC360D}"/>
              </a:ext>
            </a:extLst>
          </p:cNvPr>
          <p:cNvPicPr>
            <a:picLocks noChangeAspect="1"/>
          </p:cNvPicPr>
          <p:nvPr/>
        </p:nvPicPr>
        <p:blipFill>
          <a:blip r:embed="rId3"/>
          <a:stretch>
            <a:fillRect/>
          </a:stretch>
        </p:blipFill>
        <p:spPr>
          <a:xfrm>
            <a:off x="6408531" y="934010"/>
            <a:ext cx="3827900" cy="5200451"/>
          </a:xfrm>
          <a:prstGeom prst="rect">
            <a:avLst/>
          </a:prstGeom>
        </p:spPr>
      </p:pic>
    </p:spTree>
    <p:extLst>
      <p:ext uri="{BB962C8B-B14F-4D97-AF65-F5344CB8AC3E}">
        <p14:creationId xmlns:p14="http://schemas.microsoft.com/office/powerpoint/2010/main" val="234560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9823A3-66D1-C946-88B2-3063E774074F}"/>
              </a:ext>
            </a:extLst>
          </p:cNvPr>
          <p:cNvSpPr>
            <a:spLocks noGrp="1"/>
          </p:cNvSpPr>
          <p:nvPr>
            <p:ph idx="1"/>
          </p:nvPr>
        </p:nvSpPr>
        <p:spPr>
          <a:xfrm>
            <a:off x="851852" y="841338"/>
            <a:ext cx="8946541" cy="4195481"/>
          </a:xfrm>
        </p:spPr>
        <p:txBody>
          <a:bodyPr>
            <a:normAutofit fontScale="85000" lnSpcReduction="10000"/>
          </a:bodyPr>
          <a:lstStyle/>
          <a:p>
            <a:r>
              <a:rPr lang="tr-TR" dirty="0" err="1"/>
              <a:t>Tissue</a:t>
            </a:r>
            <a:r>
              <a:rPr lang="tr-TR" dirty="0"/>
              <a:t> </a:t>
            </a:r>
            <a:r>
              <a:rPr lang="tr-TR" dirty="0" err="1"/>
              <a:t>perfusion</a:t>
            </a:r>
            <a:r>
              <a:rPr lang="tr-TR" dirty="0"/>
              <a:t> is </a:t>
            </a:r>
            <a:r>
              <a:rPr lang="tr-TR" dirty="0" err="1"/>
              <a:t>dependent</a:t>
            </a:r>
            <a:r>
              <a:rPr lang="tr-TR" dirty="0"/>
              <a:t> on </a:t>
            </a:r>
            <a:r>
              <a:rPr lang="tr-TR" dirty="0" err="1"/>
              <a:t>blood</a:t>
            </a:r>
            <a:r>
              <a:rPr lang="tr-TR" dirty="0"/>
              <a:t> </a:t>
            </a:r>
            <a:r>
              <a:rPr lang="tr-TR" dirty="0" err="1"/>
              <a:t>flow</a:t>
            </a:r>
            <a:r>
              <a:rPr lang="tr-TR" dirty="0"/>
              <a:t>. </a:t>
            </a:r>
            <a:r>
              <a:rPr lang="tr-TR" dirty="0" err="1"/>
              <a:t>The</a:t>
            </a:r>
            <a:r>
              <a:rPr lang="tr-TR" dirty="0"/>
              <a:t> </a:t>
            </a:r>
            <a:r>
              <a:rPr lang="tr-TR" dirty="0" err="1"/>
              <a:t>three</a:t>
            </a:r>
            <a:r>
              <a:rPr lang="tr-TR" dirty="0"/>
              <a:t> </a:t>
            </a:r>
            <a:r>
              <a:rPr lang="tr-TR" dirty="0" err="1"/>
              <a:t>major</a:t>
            </a:r>
            <a:r>
              <a:rPr lang="tr-TR" dirty="0"/>
              <a:t> </a:t>
            </a:r>
            <a:r>
              <a:rPr lang="tr-TR" dirty="0" err="1"/>
              <a:t>factors</a:t>
            </a:r>
            <a:r>
              <a:rPr lang="tr-TR" dirty="0"/>
              <a:t> </a:t>
            </a:r>
            <a:r>
              <a:rPr lang="tr-TR" dirty="0" err="1"/>
              <a:t>affecting</a:t>
            </a:r>
            <a:r>
              <a:rPr lang="tr-TR" dirty="0"/>
              <a:t> </a:t>
            </a:r>
            <a:r>
              <a:rPr lang="tr-TR" dirty="0" err="1"/>
              <a:t>blood</a:t>
            </a:r>
            <a:r>
              <a:rPr lang="tr-TR" dirty="0"/>
              <a:t> </a:t>
            </a:r>
            <a:r>
              <a:rPr lang="tr-TR" dirty="0" err="1"/>
              <a:t>flow</a:t>
            </a:r>
            <a:r>
              <a:rPr lang="tr-TR" dirty="0"/>
              <a:t> </a:t>
            </a:r>
            <a:r>
              <a:rPr lang="tr-TR" dirty="0" err="1"/>
              <a:t>are</a:t>
            </a:r>
            <a:r>
              <a:rPr lang="tr-TR" dirty="0"/>
              <a:t> </a:t>
            </a:r>
            <a:r>
              <a:rPr lang="tr-TR" dirty="0" err="1"/>
              <a:t>the</a:t>
            </a:r>
            <a:r>
              <a:rPr lang="tr-TR" dirty="0"/>
              <a:t> </a:t>
            </a:r>
            <a:r>
              <a:rPr lang="tr-TR" dirty="0" err="1"/>
              <a:t>circulating</a:t>
            </a:r>
            <a:r>
              <a:rPr lang="tr-TR" dirty="0"/>
              <a:t> </a:t>
            </a:r>
            <a:r>
              <a:rPr lang="tr-TR" dirty="0" err="1"/>
              <a:t>volume</a:t>
            </a:r>
            <a:r>
              <a:rPr lang="tr-TR" dirty="0"/>
              <a:t>, </a:t>
            </a:r>
            <a:r>
              <a:rPr lang="tr-TR" dirty="0" err="1"/>
              <a:t>cardiac</a:t>
            </a:r>
            <a:r>
              <a:rPr lang="tr-TR" dirty="0"/>
              <a:t> </a:t>
            </a:r>
            <a:r>
              <a:rPr lang="tr-TR" dirty="0" err="1"/>
              <a:t>pump</a:t>
            </a:r>
            <a:r>
              <a:rPr lang="tr-TR" dirty="0"/>
              <a:t> </a:t>
            </a:r>
            <a:r>
              <a:rPr lang="tr-TR" dirty="0" err="1"/>
              <a:t>function</a:t>
            </a:r>
            <a:r>
              <a:rPr lang="tr-TR" dirty="0"/>
              <a:t>, </a:t>
            </a:r>
            <a:r>
              <a:rPr lang="tr-TR" dirty="0" err="1"/>
              <a:t>and</a:t>
            </a:r>
            <a:r>
              <a:rPr lang="tr-TR" dirty="0"/>
              <a:t> </a:t>
            </a:r>
            <a:r>
              <a:rPr lang="tr-TR" dirty="0" err="1"/>
              <a:t>the</a:t>
            </a:r>
            <a:r>
              <a:rPr lang="tr-TR" dirty="0"/>
              <a:t> </a:t>
            </a:r>
            <a:r>
              <a:rPr lang="tr-TR" dirty="0" err="1"/>
              <a:t>vasomotor</a:t>
            </a:r>
            <a:r>
              <a:rPr lang="tr-TR" dirty="0"/>
              <a:t> </a:t>
            </a:r>
            <a:r>
              <a:rPr lang="tr-TR" dirty="0" err="1"/>
              <a:t>tone</a:t>
            </a:r>
            <a:r>
              <a:rPr lang="tr-TR" dirty="0"/>
              <a:t> </a:t>
            </a:r>
            <a:r>
              <a:rPr lang="tr-TR" dirty="0" err="1"/>
              <a:t>or</a:t>
            </a:r>
            <a:r>
              <a:rPr lang="tr-TR" dirty="0"/>
              <a:t> </a:t>
            </a:r>
            <a:r>
              <a:rPr lang="tr-TR" dirty="0" err="1"/>
              <a:t>peripheral</a:t>
            </a:r>
            <a:r>
              <a:rPr lang="tr-TR" dirty="0"/>
              <a:t> </a:t>
            </a:r>
            <a:r>
              <a:rPr lang="tr-TR" dirty="0" err="1"/>
              <a:t>vascular</a:t>
            </a:r>
            <a:r>
              <a:rPr lang="tr-TR" dirty="0"/>
              <a:t> </a:t>
            </a:r>
            <a:r>
              <a:rPr lang="tr-TR" dirty="0" err="1"/>
              <a:t>resistance</a:t>
            </a:r>
            <a:r>
              <a:rPr lang="tr-TR" dirty="0"/>
              <a:t>.</a:t>
            </a:r>
          </a:p>
          <a:p>
            <a:r>
              <a:rPr lang="tr-TR" dirty="0" err="1"/>
              <a:t>The</a:t>
            </a:r>
            <a:r>
              <a:rPr lang="tr-TR" dirty="0"/>
              <a:t> </a:t>
            </a:r>
            <a:r>
              <a:rPr lang="tr-TR" dirty="0" err="1"/>
              <a:t>interplay</a:t>
            </a:r>
            <a:r>
              <a:rPr lang="tr-TR" dirty="0"/>
              <a:t> of </a:t>
            </a:r>
            <a:r>
              <a:rPr lang="tr-TR" dirty="0" err="1"/>
              <a:t>these</a:t>
            </a:r>
            <a:r>
              <a:rPr lang="tr-TR" dirty="0"/>
              <a:t> </a:t>
            </a:r>
            <a:r>
              <a:rPr lang="tr-TR" dirty="0" err="1"/>
              <a:t>three</a:t>
            </a:r>
            <a:r>
              <a:rPr lang="tr-TR" dirty="0"/>
              <a:t> </a:t>
            </a:r>
            <a:r>
              <a:rPr lang="tr-TR" dirty="0" err="1"/>
              <a:t>factors</a:t>
            </a:r>
            <a:r>
              <a:rPr lang="tr-TR" dirty="0"/>
              <a:t> can be </a:t>
            </a:r>
            <a:r>
              <a:rPr lang="tr-TR" dirty="0" err="1"/>
              <a:t>seen</a:t>
            </a:r>
            <a:r>
              <a:rPr lang="tr-TR" dirty="0"/>
              <a:t> in </a:t>
            </a:r>
            <a:r>
              <a:rPr lang="tr-TR" dirty="0" err="1"/>
              <a:t>the</a:t>
            </a:r>
            <a:r>
              <a:rPr lang="tr-TR" dirty="0"/>
              <a:t> </a:t>
            </a:r>
            <a:r>
              <a:rPr lang="tr-TR" dirty="0" err="1"/>
              <a:t>formula</a:t>
            </a:r>
            <a:r>
              <a:rPr lang="tr-TR" dirty="0"/>
              <a:t> </a:t>
            </a:r>
            <a:r>
              <a:rPr lang="tr-TR" dirty="0" err="1"/>
              <a:t>for</a:t>
            </a:r>
            <a:r>
              <a:rPr lang="tr-TR" dirty="0"/>
              <a:t> </a:t>
            </a:r>
            <a:r>
              <a:rPr lang="tr-TR" dirty="0" err="1"/>
              <a:t>cardiac</a:t>
            </a:r>
            <a:r>
              <a:rPr lang="tr-TR" dirty="0"/>
              <a:t> </a:t>
            </a:r>
            <a:r>
              <a:rPr lang="tr-TR" dirty="0" err="1"/>
              <a:t>output</a:t>
            </a:r>
            <a:r>
              <a:rPr lang="tr-TR" dirty="0"/>
              <a:t> (CO): </a:t>
            </a:r>
          </a:p>
          <a:p>
            <a:pPr marL="0" indent="0">
              <a:buNone/>
            </a:pPr>
            <a:endParaRPr lang="tr-TR" dirty="0"/>
          </a:p>
          <a:p>
            <a:pPr marL="0" indent="0">
              <a:buNone/>
            </a:pPr>
            <a:r>
              <a:rPr lang="tr-TR" dirty="0" err="1"/>
              <a:t>Cardiac</a:t>
            </a:r>
            <a:r>
              <a:rPr lang="tr-TR" dirty="0"/>
              <a:t> </a:t>
            </a:r>
            <a:r>
              <a:rPr lang="tr-TR" dirty="0" err="1"/>
              <a:t>output</a:t>
            </a:r>
            <a:r>
              <a:rPr lang="tr-TR" dirty="0"/>
              <a:t> (CO) = </a:t>
            </a:r>
            <a:r>
              <a:rPr lang="tr-TR" dirty="0" err="1"/>
              <a:t>Stroke</a:t>
            </a:r>
            <a:r>
              <a:rPr lang="tr-TR" dirty="0"/>
              <a:t> </a:t>
            </a:r>
            <a:r>
              <a:rPr lang="tr-TR" dirty="0" err="1"/>
              <a:t>volume</a:t>
            </a:r>
            <a:r>
              <a:rPr lang="tr-TR" dirty="0"/>
              <a:t> × </a:t>
            </a:r>
            <a:r>
              <a:rPr lang="tr-TR" dirty="0" err="1"/>
              <a:t>Heart</a:t>
            </a:r>
            <a:r>
              <a:rPr lang="tr-TR" dirty="0"/>
              <a:t> rate </a:t>
            </a:r>
          </a:p>
          <a:p>
            <a:pPr marL="0" indent="0">
              <a:buNone/>
            </a:pPr>
            <a:endParaRPr lang="tr-TR" dirty="0"/>
          </a:p>
          <a:p>
            <a:r>
              <a:rPr lang="tr-TR" dirty="0"/>
              <a:t>CO </a:t>
            </a:r>
            <a:r>
              <a:rPr lang="tr-TR" dirty="0" err="1"/>
              <a:t>ultimately</a:t>
            </a:r>
            <a:r>
              <a:rPr lang="tr-TR" dirty="0"/>
              <a:t> </a:t>
            </a:r>
            <a:r>
              <a:rPr lang="tr-TR" dirty="0" err="1"/>
              <a:t>determines</a:t>
            </a:r>
            <a:r>
              <a:rPr lang="tr-TR" dirty="0"/>
              <a:t> </a:t>
            </a:r>
            <a:r>
              <a:rPr lang="tr-TR" dirty="0" err="1"/>
              <a:t>the</a:t>
            </a:r>
            <a:r>
              <a:rPr lang="tr-TR" dirty="0"/>
              <a:t> </a:t>
            </a:r>
            <a:r>
              <a:rPr lang="tr-TR" dirty="0" err="1"/>
              <a:t>blood</a:t>
            </a:r>
            <a:r>
              <a:rPr lang="tr-TR" dirty="0"/>
              <a:t> </a:t>
            </a:r>
            <a:r>
              <a:rPr lang="tr-TR" dirty="0" err="1"/>
              <a:t>flow</a:t>
            </a:r>
            <a:r>
              <a:rPr lang="tr-TR" dirty="0"/>
              <a:t> </a:t>
            </a:r>
            <a:r>
              <a:rPr lang="tr-TR" dirty="0" err="1"/>
              <a:t>to</a:t>
            </a:r>
            <a:r>
              <a:rPr lang="tr-TR" dirty="0"/>
              <a:t> </a:t>
            </a:r>
            <a:r>
              <a:rPr lang="tr-TR" dirty="0" err="1"/>
              <a:t>tissues</a:t>
            </a:r>
            <a:r>
              <a:rPr lang="tr-TR" dirty="0"/>
              <a:t> </a:t>
            </a:r>
            <a:r>
              <a:rPr lang="tr-TR" dirty="0" err="1"/>
              <a:t>and</a:t>
            </a:r>
            <a:r>
              <a:rPr lang="tr-TR" dirty="0"/>
              <a:t> is </a:t>
            </a:r>
            <a:r>
              <a:rPr lang="tr-TR" dirty="0" err="1"/>
              <a:t>regu</a:t>
            </a:r>
            <a:r>
              <a:rPr lang="tr-TR" dirty="0"/>
              <a:t>- </a:t>
            </a:r>
            <a:r>
              <a:rPr lang="tr-TR" dirty="0" err="1"/>
              <a:t>lated</a:t>
            </a:r>
            <a:r>
              <a:rPr lang="tr-TR" dirty="0"/>
              <a:t>, in </a:t>
            </a:r>
            <a:r>
              <a:rPr lang="tr-TR" dirty="0" err="1"/>
              <a:t>part</a:t>
            </a:r>
            <a:r>
              <a:rPr lang="tr-TR" dirty="0"/>
              <a:t>, </a:t>
            </a:r>
            <a:r>
              <a:rPr lang="tr-TR" dirty="0" err="1"/>
              <a:t>by</a:t>
            </a:r>
            <a:r>
              <a:rPr lang="tr-TR" dirty="0"/>
              <a:t> </a:t>
            </a:r>
            <a:r>
              <a:rPr lang="tr-TR" dirty="0" err="1"/>
              <a:t>the</a:t>
            </a:r>
            <a:r>
              <a:rPr lang="tr-TR" dirty="0"/>
              <a:t> </a:t>
            </a:r>
            <a:r>
              <a:rPr lang="tr-TR" dirty="0" err="1"/>
              <a:t>stroke</a:t>
            </a:r>
            <a:r>
              <a:rPr lang="tr-TR" dirty="0"/>
              <a:t> </a:t>
            </a:r>
            <a:r>
              <a:rPr lang="tr-TR" dirty="0" err="1"/>
              <a:t>volume</a:t>
            </a:r>
            <a:r>
              <a:rPr lang="tr-TR" dirty="0"/>
              <a:t>. </a:t>
            </a:r>
          </a:p>
          <a:p>
            <a:r>
              <a:rPr lang="tr-TR" dirty="0" err="1"/>
              <a:t>Stroke</a:t>
            </a:r>
            <a:r>
              <a:rPr lang="tr-TR" dirty="0"/>
              <a:t> </a:t>
            </a:r>
            <a:r>
              <a:rPr lang="tr-TR" dirty="0" err="1"/>
              <a:t>volume</a:t>
            </a:r>
            <a:r>
              <a:rPr lang="tr-TR" dirty="0"/>
              <a:t> is </a:t>
            </a:r>
            <a:r>
              <a:rPr lang="tr-TR" dirty="0" err="1"/>
              <a:t>affected</a:t>
            </a:r>
            <a:r>
              <a:rPr lang="tr-TR" dirty="0"/>
              <a:t> </a:t>
            </a:r>
            <a:r>
              <a:rPr lang="tr-TR" dirty="0" err="1"/>
              <a:t>by</a:t>
            </a:r>
            <a:r>
              <a:rPr lang="tr-TR" dirty="0"/>
              <a:t> </a:t>
            </a:r>
            <a:r>
              <a:rPr lang="tr-TR" dirty="0" err="1"/>
              <a:t>the</a:t>
            </a:r>
            <a:r>
              <a:rPr lang="tr-TR" dirty="0"/>
              <a:t> </a:t>
            </a:r>
            <a:r>
              <a:rPr lang="tr-TR" dirty="0" err="1"/>
              <a:t>preload</a:t>
            </a:r>
            <a:r>
              <a:rPr lang="tr-TR" dirty="0"/>
              <a:t> (</a:t>
            </a:r>
            <a:r>
              <a:rPr lang="tr-TR" dirty="0" err="1"/>
              <a:t>amount</a:t>
            </a:r>
            <a:r>
              <a:rPr lang="tr-TR" dirty="0"/>
              <a:t> of </a:t>
            </a:r>
            <a:r>
              <a:rPr lang="tr-TR" dirty="0" err="1"/>
              <a:t>blood</a:t>
            </a:r>
            <a:r>
              <a:rPr lang="tr-TR" dirty="0"/>
              <a:t> </a:t>
            </a:r>
            <a:r>
              <a:rPr lang="tr-TR" dirty="0" err="1"/>
              <a:t>returning</a:t>
            </a:r>
            <a:r>
              <a:rPr lang="tr-TR" dirty="0"/>
              <a:t> </a:t>
            </a:r>
            <a:r>
              <a:rPr lang="tr-TR" dirty="0" err="1"/>
              <a:t>from</a:t>
            </a:r>
            <a:r>
              <a:rPr lang="tr-TR" dirty="0"/>
              <a:t> </a:t>
            </a:r>
            <a:r>
              <a:rPr lang="tr-TR" dirty="0" err="1"/>
              <a:t>the</a:t>
            </a:r>
            <a:r>
              <a:rPr lang="tr-TR" dirty="0"/>
              <a:t> body </a:t>
            </a:r>
            <a:r>
              <a:rPr lang="tr-TR" dirty="0" err="1"/>
              <a:t>and</a:t>
            </a:r>
            <a:r>
              <a:rPr lang="tr-TR" dirty="0"/>
              <a:t> </a:t>
            </a:r>
            <a:r>
              <a:rPr lang="tr-TR" dirty="0" err="1"/>
              <a:t>entering</a:t>
            </a:r>
            <a:r>
              <a:rPr lang="tr-TR" dirty="0"/>
              <a:t> </a:t>
            </a:r>
            <a:r>
              <a:rPr lang="tr-TR" dirty="0" err="1"/>
              <a:t>the</a:t>
            </a:r>
            <a:r>
              <a:rPr lang="tr-TR" dirty="0"/>
              <a:t> </a:t>
            </a:r>
            <a:r>
              <a:rPr lang="tr-TR" dirty="0" err="1"/>
              <a:t>heart</a:t>
            </a:r>
            <a:r>
              <a:rPr lang="tr-TR" dirty="0"/>
              <a:t>), </a:t>
            </a:r>
            <a:r>
              <a:rPr lang="tr-TR" dirty="0" err="1"/>
              <a:t>the</a:t>
            </a:r>
            <a:r>
              <a:rPr lang="tr-TR" dirty="0"/>
              <a:t> </a:t>
            </a:r>
            <a:r>
              <a:rPr lang="tr-TR" dirty="0" err="1"/>
              <a:t>cardiac</a:t>
            </a:r>
            <a:r>
              <a:rPr lang="tr-TR" dirty="0"/>
              <a:t> </a:t>
            </a:r>
            <a:r>
              <a:rPr lang="tr-TR" dirty="0" err="1"/>
              <a:t>contractility</a:t>
            </a:r>
            <a:r>
              <a:rPr lang="tr-TR" dirty="0"/>
              <a:t> (</a:t>
            </a:r>
            <a:r>
              <a:rPr lang="tr-TR" dirty="0" err="1"/>
              <a:t>muscle</a:t>
            </a:r>
            <a:r>
              <a:rPr lang="tr-TR" dirty="0"/>
              <a:t> </a:t>
            </a:r>
            <a:r>
              <a:rPr lang="tr-TR" dirty="0" err="1"/>
              <a:t>function</a:t>
            </a:r>
            <a:r>
              <a:rPr lang="tr-TR" dirty="0"/>
              <a:t>), </a:t>
            </a:r>
            <a:r>
              <a:rPr lang="tr-TR" dirty="0" err="1"/>
              <a:t>and</a:t>
            </a:r>
            <a:r>
              <a:rPr lang="tr-TR" dirty="0"/>
              <a:t> </a:t>
            </a:r>
            <a:r>
              <a:rPr lang="tr-TR" dirty="0" err="1"/>
              <a:t>the</a:t>
            </a:r>
            <a:r>
              <a:rPr lang="tr-TR" dirty="0"/>
              <a:t> </a:t>
            </a:r>
            <a:r>
              <a:rPr lang="tr-TR" dirty="0" err="1"/>
              <a:t>afterload</a:t>
            </a:r>
            <a:r>
              <a:rPr lang="tr-TR" dirty="0"/>
              <a:t> </a:t>
            </a:r>
            <a:r>
              <a:rPr lang="tr-TR" dirty="0" err="1"/>
              <a:t>or</a:t>
            </a:r>
            <a:r>
              <a:rPr lang="tr-TR" dirty="0"/>
              <a:t> </a:t>
            </a:r>
            <a:r>
              <a:rPr lang="tr-TR" dirty="0" err="1"/>
              <a:t>arterial</a:t>
            </a:r>
            <a:r>
              <a:rPr lang="tr-TR" dirty="0"/>
              <a:t> </a:t>
            </a:r>
            <a:r>
              <a:rPr lang="tr-TR" dirty="0" err="1"/>
              <a:t>blood</a:t>
            </a:r>
            <a:r>
              <a:rPr lang="tr-TR" dirty="0"/>
              <a:t> </a:t>
            </a:r>
            <a:r>
              <a:rPr lang="tr-TR" dirty="0" err="1"/>
              <a:t>pressure</a:t>
            </a:r>
            <a:r>
              <a:rPr lang="tr-TR" dirty="0"/>
              <a:t> </a:t>
            </a:r>
            <a:r>
              <a:rPr lang="tr-TR" dirty="0" err="1"/>
              <a:t>the</a:t>
            </a:r>
            <a:r>
              <a:rPr lang="tr-TR" dirty="0"/>
              <a:t> </a:t>
            </a:r>
            <a:r>
              <a:rPr lang="tr-TR" dirty="0" err="1"/>
              <a:t>heart</a:t>
            </a:r>
            <a:r>
              <a:rPr lang="tr-TR" dirty="0"/>
              <a:t> </a:t>
            </a:r>
            <a:r>
              <a:rPr lang="tr-TR" dirty="0" err="1"/>
              <a:t>must</a:t>
            </a:r>
            <a:r>
              <a:rPr lang="tr-TR" dirty="0"/>
              <a:t> </a:t>
            </a:r>
            <a:r>
              <a:rPr lang="tr-TR" dirty="0" err="1"/>
              <a:t>over</a:t>
            </a:r>
            <a:r>
              <a:rPr lang="tr-TR" dirty="0"/>
              <a:t>- </a:t>
            </a:r>
            <a:r>
              <a:rPr lang="tr-TR" dirty="0" err="1"/>
              <a:t>come</a:t>
            </a:r>
            <a:r>
              <a:rPr lang="tr-TR" dirty="0"/>
              <a:t> </a:t>
            </a:r>
            <a:r>
              <a:rPr lang="tr-TR" dirty="0" err="1"/>
              <a:t>to</a:t>
            </a:r>
            <a:r>
              <a:rPr lang="tr-TR" dirty="0"/>
              <a:t> </a:t>
            </a:r>
            <a:r>
              <a:rPr lang="tr-TR" dirty="0" err="1"/>
              <a:t>push</a:t>
            </a:r>
            <a:r>
              <a:rPr lang="tr-TR" dirty="0"/>
              <a:t> </a:t>
            </a:r>
            <a:r>
              <a:rPr lang="tr-TR" dirty="0" err="1"/>
              <a:t>blood</a:t>
            </a:r>
            <a:r>
              <a:rPr lang="tr-TR" dirty="0"/>
              <a:t> </a:t>
            </a:r>
            <a:r>
              <a:rPr lang="tr-TR" dirty="0" err="1"/>
              <a:t>through</a:t>
            </a:r>
            <a:r>
              <a:rPr lang="tr-TR" dirty="0"/>
              <a:t> </a:t>
            </a:r>
            <a:r>
              <a:rPr lang="tr-TR" dirty="0" err="1"/>
              <a:t>the</a:t>
            </a:r>
            <a:r>
              <a:rPr lang="tr-TR" dirty="0"/>
              <a:t> </a:t>
            </a:r>
            <a:r>
              <a:rPr lang="tr-TR" dirty="0" err="1"/>
              <a:t>aortic</a:t>
            </a:r>
            <a:r>
              <a:rPr lang="tr-TR" dirty="0"/>
              <a:t> </a:t>
            </a:r>
            <a:r>
              <a:rPr lang="tr-TR" dirty="0" err="1"/>
              <a:t>and</a:t>
            </a:r>
            <a:r>
              <a:rPr lang="tr-TR" dirty="0"/>
              <a:t> </a:t>
            </a:r>
            <a:r>
              <a:rPr lang="tr-TR" dirty="0" err="1"/>
              <a:t>pulmonic</a:t>
            </a:r>
            <a:r>
              <a:rPr lang="tr-TR" dirty="0"/>
              <a:t> </a:t>
            </a:r>
            <a:r>
              <a:rPr lang="tr-TR" dirty="0" err="1"/>
              <a:t>valves</a:t>
            </a:r>
            <a:r>
              <a:rPr lang="tr-TR" dirty="0"/>
              <a:t>. </a:t>
            </a:r>
          </a:p>
          <a:p>
            <a:endParaRPr lang="tr-TR" dirty="0"/>
          </a:p>
        </p:txBody>
      </p:sp>
    </p:spTree>
    <p:extLst>
      <p:ext uri="{BB962C8B-B14F-4D97-AF65-F5344CB8AC3E}">
        <p14:creationId xmlns:p14="http://schemas.microsoft.com/office/powerpoint/2010/main" val="4096241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D4C53A-F395-FB4B-B01B-A581D76DAF3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A163CE8-99E3-F346-8746-61266D873121}"/>
              </a:ext>
            </a:extLst>
          </p:cNvPr>
          <p:cNvSpPr>
            <a:spLocks noGrp="1"/>
          </p:cNvSpPr>
          <p:nvPr>
            <p:ph idx="1"/>
          </p:nvPr>
        </p:nvSpPr>
        <p:spPr/>
        <p:txBody>
          <a:bodyPr/>
          <a:lstStyle/>
          <a:p>
            <a:r>
              <a:rPr lang="tr-TR" dirty="0" err="1"/>
              <a:t>Causes</a:t>
            </a:r>
            <a:r>
              <a:rPr lang="tr-TR" dirty="0"/>
              <a:t> of </a:t>
            </a:r>
            <a:r>
              <a:rPr lang="tr-TR" dirty="0" err="1"/>
              <a:t>decreased</a:t>
            </a:r>
            <a:r>
              <a:rPr lang="tr-TR" dirty="0"/>
              <a:t> </a:t>
            </a:r>
            <a:r>
              <a:rPr lang="tr-TR" dirty="0" err="1"/>
              <a:t>preload</a:t>
            </a:r>
            <a:r>
              <a:rPr lang="tr-TR" dirty="0"/>
              <a:t> </a:t>
            </a:r>
            <a:r>
              <a:rPr lang="tr-TR" dirty="0" err="1"/>
              <a:t>include</a:t>
            </a:r>
            <a:r>
              <a:rPr lang="tr-TR" dirty="0"/>
              <a:t> </a:t>
            </a:r>
            <a:r>
              <a:rPr lang="tr-TR" dirty="0" err="1"/>
              <a:t>loss</a:t>
            </a:r>
            <a:r>
              <a:rPr lang="tr-TR" dirty="0"/>
              <a:t> of </a:t>
            </a:r>
            <a:r>
              <a:rPr lang="tr-TR" dirty="0" err="1"/>
              <a:t>volume</a:t>
            </a:r>
            <a:r>
              <a:rPr lang="tr-TR" dirty="0"/>
              <a:t>, </a:t>
            </a:r>
            <a:r>
              <a:rPr lang="tr-TR" dirty="0" err="1"/>
              <a:t>hypovolemia</a:t>
            </a:r>
            <a:r>
              <a:rPr lang="tr-TR" dirty="0"/>
              <a:t>, </a:t>
            </a:r>
            <a:r>
              <a:rPr lang="tr-TR" dirty="0" err="1"/>
              <a:t>decreases</a:t>
            </a:r>
            <a:r>
              <a:rPr lang="tr-TR" dirty="0"/>
              <a:t> in </a:t>
            </a:r>
            <a:r>
              <a:rPr lang="tr-TR" dirty="0" err="1"/>
              <a:t>vasomotor</a:t>
            </a:r>
            <a:r>
              <a:rPr lang="tr-TR" dirty="0"/>
              <a:t> </a:t>
            </a:r>
            <a:r>
              <a:rPr lang="tr-TR" dirty="0" err="1"/>
              <a:t>tone</a:t>
            </a:r>
            <a:r>
              <a:rPr lang="tr-TR" dirty="0"/>
              <a:t>, </a:t>
            </a:r>
            <a:r>
              <a:rPr lang="tr-TR" dirty="0" err="1"/>
              <a:t>and</a:t>
            </a:r>
            <a:r>
              <a:rPr lang="tr-TR" dirty="0"/>
              <a:t> </a:t>
            </a:r>
            <a:r>
              <a:rPr lang="tr-TR" dirty="0" err="1"/>
              <a:t>vasodilation</a:t>
            </a:r>
            <a:r>
              <a:rPr lang="tr-TR" dirty="0"/>
              <a:t>, </a:t>
            </a:r>
            <a:r>
              <a:rPr lang="tr-TR" dirty="0" err="1"/>
              <a:t>which</a:t>
            </a:r>
            <a:r>
              <a:rPr lang="tr-TR" dirty="0"/>
              <a:t> </a:t>
            </a:r>
            <a:r>
              <a:rPr lang="tr-TR" dirty="0" err="1"/>
              <a:t>results</a:t>
            </a:r>
            <a:r>
              <a:rPr lang="tr-TR" dirty="0"/>
              <a:t> in </a:t>
            </a:r>
            <a:r>
              <a:rPr lang="tr-TR" dirty="0" err="1"/>
              <a:t>pooling</a:t>
            </a:r>
            <a:r>
              <a:rPr lang="tr-TR" dirty="0"/>
              <a:t> of </a:t>
            </a:r>
            <a:r>
              <a:rPr lang="tr-TR" dirty="0" err="1"/>
              <a:t>blood</a:t>
            </a:r>
            <a:r>
              <a:rPr lang="tr-TR" dirty="0"/>
              <a:t> in </a:t>
            </a:r>
            <a:r>
              <a:rPr lang="tr-TR" dirty="0" err="1"/>
              <a:t>capacitance</a:t>
            </a:r>
            <a:r>
              <a:rPr lang="tr-TR" dirty="0"/>
              <a:t> </a:t>
            </a:r>
            <a:r>
              <a:rPr lang="tr-TR" dirty="0" err="1"/>
              <a:t>vessels</a:t>
            </a:r>
            <a:r>
              <a:rPr lang="tr-TR" dirty="0"/>
              <a:t> </a:t>
            </a:r>
            <a:r>
              <a:rPr lang="tr-TR" dirty="0" err="1"/>
              <a:t>and</a:t>
            </a:r>
            <a:r>
              <a:rPr lang="tr-TR" dirty="0"/>
              <a:t> </a:t>
            </a:r>
            <a:r>
              <a:rPr lang="tr-TR" dirty="0" err="1"/>
              <a:t>decreased</a:t>
            </a:r>
            <a:r>
              <a:rPr lang="tr-TR" dirty="0"/>
              <a:t> </a:t>
            </a:r>
            <a:r>
              <a:rPr lang="tr-TR" dirty="0" err="1"/>
              <a:t>return</a:t>
            </a:r>
            <a:r>
              <a:rPr lang="tr-TR" dirty="0"/>
              <a:t> </a:t>
            </a:r>
            <a:r>
              <a:rPr lang="tr-TR" dirty="0" err="1"/>
              <a:t>to</a:t>
            </a:r>
            <a:r>
              <a:rPr lang="tr-TR" dirty="0"/>
              <a:t> </a:t>
            </a:r>
            <a:r>
              <a:rPr lang="tr-TR" dirty="0" err="1"/>
              <a:t>the</a:t>
            </a:r>
            <a:r>
              <a:rPr lang="tr-TR" dirty="0"/>
              <a:t> </a:t>
            </a:r>
            <a:r>
              <a:rPr lang="tr-TR" dirty="0" err="1"/>
              <a:t>heart</a:t>
            </a:r>
            <a:r>
              <a:rPr lang="tr-TR" dirty="0"/>
              <a:t>. </a:t>
            </a:r>
          </a:p>
          <a:p>
            <a:r>
              <a:rPr lang="tr-TR" dirty="0" err="1"/>
              <a:t>In</a:t>
            </a:r>
            <a:r>
              <a:rPr lang="tr-TR" dirty="0"/>
              <a:t> </a:t>
            </a:r>
            <a:r>
              <a:rPr lang="tr-TR" dirty="0" err="1"/>
              <a:t>this</a:t>
            </a:r>
            <a:r>
              <a:rPr lang="tr-TR" dirty="0"/>
              <a:t> </a:t>
            </a:r>
            <a:r>
              <a:rPr lang="tr-TR" dirty="0" err="1"/>
              <a:t>situation</a:t>
            </a:r>
            <a:r>
              <a:rPr lang="tr-TR" dirty="0"/>
              <a:t>, </a:t>
            </a:r>
            <a:r>
              <a:rPr lang="tr-TR" dirty="0" err="1"/>
              <a:t>although</a:t>
            </a:r>
            <a:r>
              <a:rPr lang="tr-TR" dirty="0"/>
              <a:t> </a:t>
            </a:r>
            <a:r>
              <a:rPr lang="tr-TR" dirty="0" err="1"/>
              <a:t>the</a:t>
            </a:r>
            <a:r>
              <a:rPr lang="tr-TR" dirty="0"/>
              <a:t> total </a:t>
            </a:r>
            <a:r>
              <a:rPr lang="tr-TR" dirty="0" err="1"/>
              <a:t>volume</a:t>
            </a:r>
            <a:r>
              <a:rPr lang="tr-TR" dirty="0"/>
              <a:t> of </a:t>
            </a:r>
            <a:r>
              <a:rPr lang="tr-TR" dirty="0" err="1"/>
              <a:t>blood</a:t>
            </a:r>
            <a:r>
              <a:rPr lang="tr-TR" dirty="0"/>
              <a:t> </a:t>
            </a:r>
            <a:r>
              <a:rPr lang="tr-TR" dirty="0" err="1"/>
              <a:t>remains</a:t>
            </a:r>
            <a:r>
              <a:rPr lang="tr-TR" dirty="0"/>
              <a:t> </a:t>
            </a:r>
            <a:r>
              <a:rPr lang="tr-TR" dirty="0" err="1"/>
              <a:t>unchanged</a:t>
            </a:r>
            <a:r>
              <a:rPr lang="tr-TR" dirty="0"/>
              <a:t>, </a:t>
            </a:r>
            <a:r>
              <a:rPr lang="tr-TR" dirty="0" err="1"/>
              <a:t>the</a:t>
            </a:r>
            <a:r>
              <a:rPr lang="tr-TR" dirty="0"/>
              <a:t> </a:t>
            </a:r>
            <a:r>
              <a:rPr lang="tr-TR" dirty="0" err="1"/>
              <a:t>effective</a:t>
            </a:r>
            <a:r>
              <a:rPr lang="tr-TR" dirty="0"/>
              <a:t> </a:t>
            </a:r>
            <a:r>
              <a:rPr lang="tr-TR" dirty="0" err="1"/>
              <a:t>circulating</a:t>
            </a:r>
            <a:r>
              <a:rPr lang="tr-TR" dirty="0"/>
              <a:t> </a:t>
            </a:r>
            <a:r>
              <a:rPr lang="tr-TR" dirty="0" err="1"/>
              <a:t>volume</a:t>
            </a:r>
            <a:r>
              <a:rPr lang="tr-TR" dirty="0"/>
              <a:t> </a:t>
            </a:r>
            <a:r>
              <a:rPr lang="tr-TR" dirty="0" err="1"/>
              <a:t>decreases</a:t>
            </a:r>
            <a:r>
              <a:rPr lang="tr-TR" dirty="0"/>
              <a:t>. </a:t>
            </a:r>
          </a:p>
          <a:p>
            <a:r>
              <a:rPr lang="tr-TR" dirty="0" err="1"/>
              <a:t>Afterload</a:t>
            </a:r>
            <a:r>
              <a:rPr lang="tr-TR" dirty="0"/>
              <a:t> </a:t>
            </a:r>
            <a:r>
              <a:rPr lang="tr-TR" dirty="0" err="1"/>
              <a:t>the</a:t>
            </a:r>
            <a:r>
              <a:rPr lang="tr-TR" dirty="0"/>
              <a:t> </a:t>
            </a:r>
            <a:r>
              <a:rPr lang="tr-TR" dirty="0" err="1"/>
              <a:t>third</a:t>
            </a:r>
            <a:r>
              <a:rPr lang="tr-TR" dirty="0"/>
              <a:t> </a:t>
            </a:r>
            <a:r>
              <a:rPr lang="tr-TR" dirty="0" err="1"/>
              <a:t>component</a:t>
            </a:r>
            <a:r>
              <a:rPr lang="tr-TR" dirty="0"/>
              <a:t> of CO, is </a:t>
            </a:r>
            <a:r>
              <a:rPr lang="tr-TR" dirty="0" err="1"/>
              <a:t>directly</a:t>
            </a:r>
            <a:r>
              <a:rPr lang="tr-TR" dirty="0"/>
              <a:t> </a:t>
            </a:r>
            <a:r>
              <a:rPr lang="tr-TR" dirty="0" err="1"/>
              <a:t>affected</a:t>
            </a:r>
            <a:r>
              <a:rPr lang="tr-TR" dirty="0"/>
              <a:t> </a:t>
            </a:r>
            <a:r>
              <a:rPr lang="tr-TR" dirty="0" err="1"/>
              <a:t>by</a:t>
            </a:r>
            <a:r>
              <a:rPr lang="tr-TR" dirty="0"/>
              <a:t> </a:t>
            </a:r>
            <a:r>
              <a:rPr lang="tr-TR" dirty="0" err="1"/>
              <a:t>vasomotor</a:t>
            </a:r>
            <a:r>
              <a:rPr lang="tr-TR" dirty="0"/>
              <a:t> </a:t>
            </a:r>
            <a:r>
              <a:rPr lang="tr-TR" dirty="0" err="1"/>
              <a:t>tone</a:t>
            </a:r>
            <a:r>
              <a:rPr lang="tr-TR" dirty="0"/>
              <a:t> </a:t>
            </a:r>
            <a:r>
              <a:rPr lang="tr-TR" dirty="0" err="1"/>
              <a:t>or</a:t>
            </a:r>
            <a:r>
              <a:rPr lang="tr-TR" dirty="0"/>
              <a:t> </a:t>
            </a:r>
            <a:r>
              <a:rPr lang="tr-TR" dirty="0" err="1"/>
              <a:t>peripheral</a:t>
            </a:r>
            <a:r>
              <a:rPr lang="tr-TR" dirty="0"/>
              <a:t> </a:t>
            </a:r>
            <a:r>
              <a:rPr lang="tr-TR" dirty="0" err="1"/>
              <a:t>vascular</a:t>
            </a:r>
            <a:r>
              <a:rPr lang="tr-TR" dirty="0"/>
              <a:t> </a:t>
            </a:r>
            <a:r>
              <a:rPr lang="tr-TR" dirty="0" err="1"/>
              <a:t>resistance</a:t>
            </a:r>
            <a:r>
              <a:rPr lang="tr-TR" dirty="0"/>
              <a:t>. </a:t>
            </a:r>
          </a:p>
          <a:p>
            <a:r>
              <a:rPr lang="tr-TR" dirty="0" err="1"/>
              <a:t>If</a:t>
            </a:r>
            <a:r>
              <a:rPr lang="tr-TR" dirty="0"/>
              <a:t> </a:t>
            </a:r>
            <a:r>
              <a:rPr lang="tr-TR" dirty="0" err="1"/>
              <a:t>vascular</a:t>
            </a:r>
            <a:r>
              <a:rPr lang="tr-TR" dirty="0"/>
              <a:t> </a:t>
            </a:r>
            <a:r>
              <a:rPr lang="tr-TR" dirty="0" err="1"/>
              <a:t>resistance</a:t>
            </a:r>
            <a:r>
              <a:rPr lang="tr-TR" dirty="0"/>
              <a:t> </a:t>
            </a:r>
            <a:r>
              <a:rPr lang="tr-TR" dirty="0" err="1"/>
              <a:t>or</a:t>
            </a:r>
            <a:r>
              <a:rPr lang="tr-TR" dirty="0"/>
              <a:t> </a:t>
            </a:r>
            <a:r>
              <a:rPr lang="tr-TR" dirty="0" err="1"/>
              <a:t>tone</a:t>
            </a:r>
            <a:r>
              <a:rPr lang="tr-TR" dirty="0"/>
              <a:t> </a:t>
            </a:r>
            <a:r>
              <a:rPr lang="tr-TR" dirty="0" err="1"/>
              <a:t>increases</a:t>
            </a:r>
            <a:r>
              <a:rPr lang="tr-TR" dirty="0"/>
              <a:t>, </a:t>
            </a:r>
            <a:r>
              <a:rPr lang="tr-TR" dirty="0" err="1"/>
              <a:t>afterload</a:t>
            </a:r>
            <a:r>
              <a:rPr lang="tr-TR" dirty="0"/>
              <a:t> </a:t>
            </a:r>
            <a:r>
              <a:rPr lang="tr-TR" dirty="0" err="1"/>
              <a:t>also</a:t>
            </a:r>
            <a:r>
              <a:rPr lang="tr-TR" dirty="0"/>
              <a:t> </a:t>
            </a:r>
            <a:r>
              <a:rPr lang="tr-TR" dirty="0" err="1"/>
              <a:t>rises</a:t>
            </a:r>
            <a:r>
              <a:rPr lang="tr-TR" dirty="0"/>
              <a:t> (</a:t>
            </a:r>
            <a:r>
              <a:rPr lang="tr-TR" dirty="0" err="1"/>
              <a:t>hypertension</a:t>
            </a:r>
            <a:r>
              <a:rPr lang="tr-TR" dirty="0"/>
              <a:t>) </a:t>
            </a:r>
            <a:r>
              <a:rPr lang="tr-TR" dirty="0" err="1"/>
              <a:t>with</a:t>
            </a:r>
            <a:r>
              <a:rPr lang="tr-TR" dirty="0"/>
              <a:t> a </a:t>
            </a:r>
            <a:r>
              <a:rPr lang="tr-TR" dirty="0" err="1"/>
              <a:t>resultant</a:t>
            </a:r>
            <a:r>
              <a:rPr lang="tr-TR" dirty="0"/>
              <a:t> </a:t>
            </a:r>
            <a:r>
              <a:rPr lang="tr-TR" dirty="0" err="1"/>
              <a:t>fall</a:t>
            </a:r>
            <a:r>
              <a:rPr lang="tr-TR" dirty="0"/>
              <a:t> in CO </a:t>
            </a:r>
            <a:r>
              <a:rPr lang="tr-TR" dirty="0" err="1"/>
              <a:t>and</a:t>
            </a:r>
            <a:r>
              <a:rPr lang="tr-TR" dirty="0"/>
              <a:t> </a:t>
            </a:r>
            <a:r>
              <a:rPr lang="tr-TR" dirty="0" err="1"/>
              <a:t>perfusion</a:t>
            </a:r>
            <a:r>
              <a:rPr lang="tr-TR" dirty="0"/>
              <a:t>. </a:t>
            </a:r>
          </a:p>
          <a:p>
            <a:endParaRPr lang="tr-TR" dirty="0"/>
          </a:p>
          <a:p>
            <a:endParaRPr lang="tr-TR" dirty="0"/>
          </a:p>
        </p:txBody>
      </p:sp>
    </p:spTree>
    <p:extLst>
      <p:ext uri="{BB962C8B-B14F-4D97-AF65-F5344CB8AC3E}">
        <p14:creationId xmlns:p14="http://schemas.microsoft.com/office/powerpoint/2010/main" val="3679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323FD2-6531-7D4A-93C0-013DBEFAA86C}"/>
              </a:ext>
            </a:extLst>
          </p:cNvPr>
          <p:cNvSpPr>
            <a:spLocks noGrp="1"/>
          </p:cNvSpPr>
          <p:nvPr>
            <p:ph idx="1"/>
          </p:nvPr>
        </p:nvSpPr>
        <p:spPr>
          <a:xfrm>
            <a:off x="1080452" y="1241388"/>
            <a:ext cx="8946541" cy="4195481"/>
          </a:xfrm>
        </p:spPr>
        <p:txBody>
          <a:bodyPr/>
          <a:lstStyle/>
          <a:p>
            <a:r>
              <a:rPr lang="tr-TR" dirty="0" err="1"/>
              <a:t>The</a:t>
            </a:r>
            <a:r>
              <a:rPr lang="tr-TR" dirty="0"/>
              <a:t> </a:t>
            </a:r>
            <a:r>
              <a:rPr lang="tr-TR" dirty="0" err="1"/>
              <a:t>opposite</a:t>
            </a:r>
            <a:r>
              <a:rPr lang="tr-TR" dirty="0"/>
              <a:t> </a:t>
            </a:r>
            <a:r>
              <a:rPr lang="tr-TR" dirty="0" err="1"/>
              <a:t>extreme</a:t>
            </a:r>
            <a:r>
              <a:rPr lang="tr-TR" dirty="0"/>
              <a:t> is a severe </a:t>
            </a:r>
            <a:r>
              <a:rPr lang="tr-TR" dirty="0" err="1"/>
              <a:t>fall</a:t>
            </a:r>
            <a:r>
              <a:rPr lang="tr-TR" dirty="0"/>
              <a:t> in </a:t>
            </a:r>
            <a:r>
              <a:rPr lang="tr-TR" dirty="0" err="1"/>
              <a:t>vascular</a:t>
            </a:r>
            <a:r>
              <a:rPr lang="tr-TR" dirty="0"/>
              <a:t> </a:t>
            </a:r>
            <a:r>
              <a:rPr lang="tr-TR" dirty="0" err="1"/>
              <a:t>resistance</a:t>
            </a:r>
            <a:r>
              <a:rPr lang="tr-TR" dirty="0"/>
              <a:t>, </a:t>
            </a:r>
            <a:r>
              <a:rPr lang="tr-TR" dirty="0" err="1"/>
              <a:t>which</a:t>
            </a:r>
            <a:r>
              <a:rPr lang="tr-TR" dirty="0"/>
              <a:t> </a:t>
            </a:r>
            <a:r>
              <a:rPr lang="tr-TR" dirty="0" err="1"/>
              <a:t>results</a:t>
            </a:r>
            <a:r>
              <a:rPr lang="tr-TR" dirty="0"/>
              <a:t> in </a:t>
            </a:r>
            <a:r>
              <a:rPr lang="tr-TR" dirty="0" err="1"/>
              <a:t>pooling</a:t>
            </a:r>
            <a:r>
              <a:rPr lang="tr-TR" dirty="0"/>
              <a:t> of </a:t>
            </a:r>
            <a:r>
              <a:rPr lang="tr-TR" dirty="0" err="1"/>
              <a:t>blood</a:t>
            </a:r>
            <a:r>
              <a:rPr lang="tr-TR" dirty="0"/>
              <a:t> in </a:t>
            </a:r>
            <a:r>
              <a:rPr lang="tr-TR" dirty="0" err="1"/>
              <a:t>capacitance</a:t>
            </a:r>
            <a:r>
              <a:rPr lang="tr-TR" dirty="0"/>
              <a:t> </a:t>
            </a:r>
            <a:r>
              <a:rPr lang="tr-TR" dirty="0" err="1"/>
              <a:t>vessels</a:t>
            </a:r>
            <a:r>
              <a:rPr lang="tr-TR" dirty="0"/>
              <a:t> </a:t>
            </a:r>
            <a:r>
              <a:rPr lang="tr-TR" dirty="0" err="1"/>
              <a:t>and</a:t>
            </a:r>
            <a:r>
              <a:rPr lang="tr-TR" dirty="0"/>
              <a:t> a </a:t>
            </a:r>
            <a:r>
              <a:rPr lang="tr-TR" dirty="0" err="1"/>
              <a:t>fall</a:t>
            </a:r>
            <a:r>
              <a:rPr lang="tr-TR" dirty="0"/>
              <a:t> in </a:t>
            </a:r>
            <a:r>
              <a:rPr lang="tr-TR" dirty="0" err="1"/>
              <a:t>blood</a:t>
            </a:r>
            <a:r>
              <a:rPr lang="tr-TR" dirty="0"/>
              <a:t> </a:t>
            </a:r>
            <a:r>
              <a:rPr lang="tr-TR" dirty="0" err="1"/>
              <a:t>pressure</a:t>
            </a:r>
            <a:r>
              <a:rPr lang="tr-TR" dirty="0"/>
              <a:t> </a:t>
            </a:r>
            <a:r>
              <a:rPr lang="tr-TR" dirty="0" err="1"/>
              <a:t>and</a:t>
            </a:r>
            <a:r>
              <a:rPr lang="tr-TR" dirty="0"/>
              <a:t> </a:t>
            </a:r>
            <a:r>
              <a:rPr lang="tr-TR" dirty="0" err="1"/>
              <a:t>preload</a:t>
            </a:r>
            <a:r>
              <a:rPr lang="tr-TR" dirty="0"/>
              <a:t>, </a:t>
            </a:r>
            <a:r>
              <a:rPr lang="tr-TR" dirty="0" err="1"/>
              <a:t>and</a:t>
            </a:r>
            <a:r>
              <a:rPr lang="tr-TR" dirty="0"/>
              <a:t> it </a:t>
            </a:r>
            <a:r>
              <a:rPr lang="tr-TR" dirty="0" err="1"/>
              <a:t>ultimately</a:t>
            </a:r>
            <a:r>
              <a:rPr lang="tr-TR" dirty="0"/>
              <a:t> </a:t>
            </a:r>
            <a:r>
              <a:rPr lang="tr-TR" dirty="0" err="1"/>
              <a:t>results</a:t>
            </a:r>
            <a:r>
              <a:rPr lang="tr-TR" dirty="0"/>
              <a:t> in </a:t>
            </a:r>
            <a:r>
              <a:rPr lang="tr-TR" dirty="0" err="1"/>
              <a:t>inadequate</a:t>
            </a:r>
            <a:r>
              <a:rPr lang="tr-TR" dirty="0"/>
              <a:t> </a:t>
            </a:r>
            <a:r>
              <a:rPr lang="tr-TR" dirty="0" err="1"/>
              <a:t>perfusion</a:t>
            </a:r>
            <a:r>
              <a:rPr lang="tr-TR" dirty="0"/>
              <a:t> </a:t>
            </a:r>
            <a:r>
              <a:rPr lang="tr-TR" dirty="0" err="1"/>
              <a:t>and</a:t>
            </a:r>
            <a:r>
              <a:rPr lang="tr-TR" dirty="0"/>
              <a:t> </a:t>
            </a:r>
            <a:r>
              <a:rPr lang="tr-TR" dirty="0" err="1"/>
              <a:t>shock</a:t>
            </a:r>
            <a:r>
              <a:rPr lang="tr-TR" dirty="0"/>
              <a:t>. CO </a:t>
            </a:r>
            <a:r>
              <a:rPr lang="tr-TR" dirty="0" err="1"/>
              <a:t>or</a:t>
            </a:r>
            <a:r>
              <a:rPr lang="tr-TR" dirty="0"/>
              <a:t> </a:t>
            </a:r>
            <a:r>
              <a:rPr lang="tr-TR" dirty="0" err="1"/>
              <a:t>flow</a:t>
            </a:r>
            <a:r>
              <a:rPr lang="tr-TR" dirty="0"/>
              <a:t> can, </a:t>
            </a:r>
            <a:r>
              <a:rPr lang="tr-TR" dirty="0" err="1"/>
              <a:t>therefore</a:t>
            </a:r>
            <a:r>
              <a:rPr lang="tr-TR" dirty="0"/>
              <a:t>, </a:t>
            </a:r>
            <a:r>
              <a:rPr lang="tr-TR" dirty="0" err="1"/>
              <a:t>also</a:t>
            </a:r>
            <a:r>
              <a:rPr lang="tr-TR" dirty="0"/>
              <a:t> be </a:t>
            </a:r>
            <a:r>
              <a:rPr lang="tr-TR" dirty="0" err="1"/>
              <a:t>described</a:t>
            </a:r>
            <a:r>
              <a:rPr lang="tr-TR" dirty="0"/>
              <a:t> </a:t>
            </a:r>
            <a:r>
              <a:rPr lang="tr-TR" dirty="0" err="1"/>
              <a:t>by</a:t>
            </a:r>
            <a:r>
              <a:rPr lang="tr-TR" dirty="0"/>
              <a:t> </a:t>
            </a:r>
            <a:r>
              <a:rPr lang="tr-TR" dirty="0" err="1"/>
              <a:t>the</a:t>
            </a:r>
            <a:r>
              <a:rPr lang="tr-TR" dirty="0"/>
              <a:t> </a:t>
            </a:r>
            <a:r>
              <a:rPr lang="tr-TR" dirty="0" err="1"/>
              <a:t>equation</a:t>
            </a:r>
            <a:r>
              <a:rPr lang="tr-TR" dirty="0"/>
              <a:t>: </a:t>
            </a:r>
          </a:p>
          <a:p>
            <a:endParaRPr lang="tr-TR" dirty="0"/>
          </a:p>
          <a:p>
            <a:pPr marL="0" indent="0">
              <a:buNone/>
            </a:pPr>
            <a:r>
              <a:rPr lang="tr-TR" dirty="0"/>
              <a:t>CO = Blood </a:t>
            </a:r>
            <a:r>
              <a:rPr lang="tr-TR" dirty="0" err="1"/>
              <a:t>pressure</a:t>
            </a:r>
            <a:r>
              <a:rPr lang="tr-TR" dirty="0"/>
              <a:t> / Total </a:t>
            </a:r>
            <a:r>
              <a:rPr lang="tr-TR" dirty="0" err="1"/>
              <a:t>peripheral</a:t>
            </a:r>
            <a:r>
              <a:rPr lang="tr-TR" dirty="0"/>
              <a:t> </a:t>
            </a:r>
            <a:r>
              <a:rPr lang="tr-TR" dirty="0" err="1"/>
              <a:t>vascular</a:t>
            </a:r>
            <a:r>
              <a:rPr lang="tr-TR" dirty="0"/>
              <a:t> </a:t>
            </a:r>
            <a:r>
              <a:rPr lang="tr-TR" dirty="0" err="1"/>
              <a:t>resistance</a:t>
            </a:r>
            <a:r>
              <a:rPr lang="tr-TR" dirty="0"/>
              <a:t> </a:t>
            </a:r>
          </a:p>
          <a:p>
            <a:endParaRPr lang="tr-TR" dirty="0"/>
          </a:p>
          <a:p>
            <a:r>
              <a:rPr lang="tr-TR" dirty="0" err="1"/>
              <a:t>Shock</a:t>
            </a:r>
            <a:r>
              <a:rPr lang="tr-TR" dirty="0"/>
              <a:t> </a:t>
            </a:r>
            <a:r>
              <a:rPr lang="tr-TR" dirty="0" err="1"/>
              <a:t>most</a:t>
            </a:r>
            <a:r>
              <a:rPr lang="tr-TR" dirty="0"/>
              <a:t> </a:t>
            </a:r>
            <a:r>
              <a:rPr lang="tr-TR" dirty="0" err="1"/>
              <a:t>commonly</a:t>
            </a:r>
            <a:r>
              <a:rPr lang="tr-TR" dirty="0"/>
              <a:t> </a:t>
            </a:r>
            <a:r>
              <a:rPr lang="tr-TR" dirty="0" err="1"/>
              <a:t>occurs</a:t>
            </a:r>
            <a:r>
              <a:rPr lang="tr-TR" dirty="0"/>
              <a:t> </a:t>
            </a:r>
            <a:r>
              <a:rPr lang="tr-TR" dirty="0" err="1"/>
              <a:t>because</a:t>
            </a:r>
            <a:r>
              <a:rPr lang="tr-TR" dirty="0"/>
              <a:t> of </a:t>
            </a:r>
            <a:r>
              <a:rPr lang="tr-TR" dirty="0" err="1"/>
              <a:t>one</a:t>
            </a:r>
            <a:r>
              <a:rPr lang="tr-TR" dirty="0"/>
              <a:t> of </a:t>
            </a:r>
            <a:r>
              <a:rPr lang="tr-TR" dirty="0" err="1"/>
              <a:t>three</a:t>
            </a:r>
            <a:r>
              <a:rPr lang="tr-TR" dirty="0"/>
              <a:t> </a:t>
            </a:r>
            <a:r>
              <a:rPr lang="tr-TR" dirty="0" err="1"/>
              <a:t>primary</a:t>
            </a:r>
            <a:r>
              <a:rPr lang="tr-TR" dirty="0"/>
              <a:t> </a:t>
            </a:r>
            <a:r>
              <a:rPr lang="tr-TR" dirty="0" err="1"/>
              <a:t>disturbances</a:t>
            </a:r>
            <a:r>
              <a:rPr lang="tr-TR" dirty="0"/>
              <a:t> </a:t>
            </a:r>
            <a:r>
              <a:rPr lang="tr-TR" dirty="0" err="1"/>
              <a:t>and</a:t>
            </a:r>
            <a:r>
              <a:rPr lang="tr-TR" dirty="0"/>
              <a:t> can be </a:t>
            </a:r>
            <a:r>
              <a:rPr lang="tr-TR" dirty="0" err="1"/>
              <a:t>classified</a:t>
            </a:r>
            <a:r>
              <a:rPr lang="tr-TR" dirty="0"/>
              <a:t> </a:t>
            </a:r>
            <a:r>
              <a:rPr lang="tr-TR" dirty="0" err="1"/>
              <a:t>accordingly</a:t>
            </a:r>
            <a:r>
              <a:rPr lang="tr-TR" dirty="0"/>
              <a:t>. </a:t>
            </a:r>
          </a:p>
          <a:p>
            <a:endParaRPr lang="tr-TR" dirty="0"/>
          </a:p>
          <a:p>
            <a:pPr marL="0" indent="0">
              <a:buNone/>
            </a:pPr>
            <a:endParaRPr lang="tr-TR" dirty="0"/>
          </a:p>
          <a:p>
            <a:endParaRPr lang="tr-TR" dirty="0"/>
          </a:p>
        </p:txBody>
      </p:sp>
    </p:spTree>
    <p:extLst>
      <p:ext uri="{BB962C8B-B14F-4D97-AF65-F5344CB8AC3E}">
        <p14:creationId xmlns:p14="http://schemas.microsoft.com/office/powerpoint/2010/main" val="35746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Başlık 1">
            <a:extLst>
              <a:ext uri="{FF2B5EF4-FFF2-40B4-BE49-F238E27FC236}">
                <a16:creationId xmlns:a16="http://schemas.microsoft.com/office/drawing/2014/main" id="{B17DA9DF-A1B5-0142-92AB-4FC8CE3DA363}"/>
              </a:ext>
            </a:extLst>
          </p:cNvPr>
          <p:cNvSpPr>
            <a:spLocks noGrp="1"/>
          </p:cNvSpPr>
          <p:nvPr>
            <p:ph type="title"/>
          </p:nvPr>
        </p:nvSpPr>
        <p:spPr>
          <a:xfrm>
            <a:off x="806195" y="804672"/>
            <a:ext cx="3521359" cy="5248656"/>
          </a:xfrm>
        </p:spPr>
        <p:txBody>
          <a:bodyPr anchor="ctr">
            <a:normAutofit/>
          </a:bodyPr>
          <a:lstStyle/>
          <a:p>
            <a:pPr algn="ctr"/>
            <a:r>
              <a:rPr lang="tr-TR" sz="3900" i="1" dirty="0" err="1"/>
              <a:t>Hypovolemic</a:t>
            </a:r>
            <a:r>
              <a:rPr lang="tr-TR" sz="3900" i="1" dirty="0"/>
              <a:t> </a:t>
            </a:r>
            <a:r>
              <a:rPr lang="tr-TR" sz="3900" dirty="0" err="1"/>
              <a:t>shock</a:t>
            </a:r>
            <a:r>
              <a:rPr lang="tr-TR" sz="3900" dirty="0"/>
              <a:t> </a:t>
            </a:r>
            <a:br>
              <a:rPr lang="tr-TR" sz="3900" dirty="0"/>
            </a:br>
            <a:endParaRPr lang="tr-TR" sz="3900" dirty="0"/>
          </a:p>
        </p:txBody>
      </p:sp>
      <p:sp>
        <p:nvSpPr>
          <p:cNvPr id="3" name="İçerik Yer Tutucusu 2">
            <a:extLst>
              <a:ext uri="{FF2B5EF4-FFF2-40B4-BE49-F238E27FC236}">
                <a16:creationId xmlns:a16="http://schemas.microsoft.com/office/drawing/2014/main" id="{716F989C-5483-924F-BC8E-DF05077F3097}"/>
              </a:ext>
            </a:extLst>
          </p:cNvPr>
          <p:cNvSpPr>
            <a:spLocks noGrp="1"/>
          </p:cNvSpPr>
          <p:nvPr>
            <p:ph idx="1"/>
          </p:nvPr>
        </p:nvSpPr>
        <p:spPr>
          <a:xfrm>
            <a:off x="4975861" y="804671"/>
            <a:ext cx="6399930" cy="5248657"/>
          </a:xfrm>
        </p:spPr>
        <p:txBody>
          <a:bodyPr anchor="ctr">
            <a:normAutofit/>
          </a:bodyPr>
          <a:lstStyle/>
          <a:p>
            <a:r>
              <a:rPr lang="tr-TR" i="1" dirty="0" err="1"/>
              <a:t>Hypovolemic</a:t>
            </a:r>
            <a:r>
              <a:rPr lang="tr-TR" i="1" dirty="0"/>
              <a:t> </a:t>
            </a:r>
            <a:r>
              <a:rPr lang="tr-TR" dirty="0" err="1"/>
              <a:t>shock</a:t>
            </a:r>
            <a:r>
              <a:rPr lang="tr-TR" dirty="0"/>
              <a:t> is </a:t>
            </a:r>
            <a:r>
              <a:rPr lang="tr-TR" dirty="0" err="1"/>
              <a:t>the</a:t>
            </a:r>
            <a:r>
              <a:rPr lang="tr-TR" dirty="0"/>
              <a:t> </a:t>
            </a:r>
            <a:r>
              <a:rPr lang="tr-TR" dirty="0" err="1"/>
              <a:t>result</a:t>
            </a:r>
            <a:r>
              <a:rPr lang="tr-TR" dirty="0"/>
              <a:t> of a </a:t>
            </a:r>
            <a:r>
              <a:rPr lang="tr-TR" dirty="0" err="1"/>
              <a:t>volume</a:t>
            </a:r>
            <a:r>
              <a:rPr lang="tr-TR" dirty="0"/>
              <a:t> </a:t>
            </a:r>
            <a:r>
              <a:rPr lang="tr-TR" dirty="0" err="1"/>
              <a:t>deficit</a:t>
            </a:r>
            <a:r>
              <a:rPr lang="tr-TR" dirty="0"/>
              <a:t>, </a:t>
            </a:r>
            <a:r>
              <a:rPr lang="tr-TR" dirty="0" err="1"/>
              <a:t>either</a:t>
            </a:r>
            <a:r>
              <a:rPr lang="tr-TR" dirty="0"/>
              <a:t> </a:t>
            </a:r>
            <a:r>
              <a:rPr lang="tr-TR" dirty="0" err="1"/>
              <a:t>because</a:t>
            </a:r>
            <a:r>
              <a:rPr lang="tr-TR" dirty="0"/>
              <a:t> of </a:t>
            </a:r>
            <a:r>
              <a:rPr lang="tr-TR" dirty="0" err="1"/>
              <a:t>blood</a:t>
            </a:r>
            <a:r>
              <a:rPr lang="tr-TR" dirty="0"/>
              <a:t> </a:t>
            </a:r>
            <a:r>
              <a:rPr lang="tr-TR" dirty="0" err="1"/>
              <a:t>loss</a:t>
            </a:r>
            <a:r>
              <a:rPr lang="tr-TR" dirty="0"/>
              <a:t> (</a:t>
            </a:r>
            <a:r>
              <a:rPr lang="tr-TR" dirty="0" err="1"/>
              <a:t>e.g</a:t>
            </a:r>
            <a:r>
              <a:rPr lang="tr-TR" dirty="0"/>
              <a:t>., </a:t>
            </a:r>
            <a:r>
              <a:rPr lang="tr-TR" dirty="0" err="1"/>
              <a:t>resulting</a:t>
            </a:r>
            <a:r>
              <a:rPr lang="tr-TR" dirty="0"/>
              <a:t> </a:t>
            </a:r>
            <a:r>
              <a:rPr lang="tr-TR" dirty="0" err="1"/>
              <a:t>from</a:t>
            </a:r>
            <a:r>
              <a:rPr lang="tr-TR" dirty="0"/>
              <a:t> </a:t>
            </a:r>
            <a:r>
              <a:rPr lang="tr-TR" dirty="0" err="1"/>
              <a:t>profound</a:t>
            </a:r>
            <a:r>
              <a:rPr lang="tr-TR" dirty="0"/>
              <a:t> </a:t>
            </a:r>
            <a:r>
              <a:rPr lang="tr-TR" dirty="0" err="1"/>
              <a:t>hemorrhage</a:t>
            </a:r>
            <a:r>
              <a:rPr lang="tr-TR" dirty="0"/>
              <a:t>), </a:t>
            </a:r>
            <a:r>
              <a:rPr lang="tr-TR" dirty="0" err="1"/>
              <a:t>third</a:t>
            </a:r>
            <a:r>
              <a:rPr lang="tr-TR" dirty="0"/>
              <a:t> </a:t>
            </a:r>
            <a:r>
              <a:rPr lang="tr-TR" dirty="0" err="1"/>
              <a:t>space</a:t>
            </a:r>
            <a:r>
              <a:rPr lang="tr-TR" dirty="0"/>
              <a:t> </a:t>
            </a:r>
            <a:r>
              <a:rPr lang="tr-TR" dirty="0" err="1"/>
              <a:t>sequestration</a:t>
            </a:r>
            <a:r>
              <a:rPr lang="tr-TR" dirty="0"/>
              <a:t> (</a:t>
            </a:r>
            <a:r>
              <a:rPr lang="tr-TR" dirty="0" err="1"/>
              <a:t>e.g</a:t>
            </a:r>
            <a:r>
              <a:rPr lang="tr-TR" dirty="0"/>
              <a:t>., </a:t>
            </a:r>
            <a:r>
              <a:rPr lang="tr-TR" dirty="0" err="1"/>
              <a:t>occurring</a:t>
            </a:r>
            <a:r>
              <a:rPr lang="tr-TR" dirty="0"/>
              <a:t> </a:t>
            </a:r>
            <a:r>
              <a:rPr lang="tr-TR" dirty="0" err="1"/>
              <a:t>with</a:t>
            </a:r>
            <a:r>
              <a:rPr lang="tr-TR" dirty="0"/>
              <a:t> a </a:t>
            </a:r>
            <a:r>
              <a:rPr lang="tr-TR" dirty="0" err="1"/>
              <a:t>large</a:t>
            </a:r>
            <a:r>
              <a:rPr lang="tr-TR" dirty="0"/>
              <a:t> </a:t>
            </a:r>
            <a:r>
              <a:rPr lang="tr-TR" dirty="0" err="1"/>
              <a:t>colon</a:t>
            </a:r>
            <a:r>
              <a:rPr lang="tr-TR" dirty="0"/>
              <a:t> </a:t>
            </a:r>
            <a:r>
              <a:rPr lang="tr-TR" dirty="0" err="1"/>
              <a:t>volvulus</a:t>
            </a:r>
            <a:r>
              <a:rPr lang="tr-TR" dirty="0"/>
              <a:t>), </a:t>
            </a:r>
            <a:r>
              <a:rPr lang="tr-TR" dirty="0" err="1"/>
              <a:t>or</a:t>
            </a:r>
            <a:r>
              <a:rPr lang="tr-TR" dirty="0"/>
              <a:t> severe </a:t>
            </a:r>
            <a:r>
              <a:rPr lang="tr-TR" dirty="0" err="1"/>
              <a:t>dehydration</a:t>
            </a:r>
            <a:r>
              <a:rPr lang="tr-TR" dirty="0"/>
              <a:t>. </a:t>
            </a:r>
          </a:p>
          <a:p>
            <a:endParaRPr lang="tr-TR" dirty="0"/>
          </a:p>
        </p:txBody>
      </p:sp>
    </p:spTree>
    <p:extLst>
      <p:ext uri="{BB962C8B-B14F-4D97-AF65-F5344CB8AC3E}">
        <p14:creationId xmlns:p14="http://schemas.microsoft.com/office/powerpoint/2010/main" val="83116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Başlık 1">
            <a:extLst>
              <a:ext uri="{FF2B5EF4-FFF2-40B4-BE49-F238E27FC236}">
                <a16:creationId xmlns:a16="http://schemas.microsoft.com/office/drawing/2014/main" id="{6EB655F0-8BBD-654B-964B-A0BD9DEC3F44}"/>
              </a:ext>
            </a:extLst>
          </p:cNvPr>
          <p:cNvSpPr>
            <a:spLocks noGrp="1"/>
          </p:cNvSpPr>
          <p:nvPr>
            <p:ph type="title"/>
          </p:nvPr>
        </p:nvSpPr>
        <p:spPr>
          <a:xfrm>
            <a:off x="806195" y="804672"/>
            <a:ext cx="3521359" cy="5248656"/>
          </a:xfrm>
        </p:spPr>
        <p:txBody>
          <a:bodyPr anchor="ctr">
            <a:normAutofit/>
          </a:bodyPr>
          <a:lstStyle/>
          <a:p>
            <a:pPr algn="ctr"/>
            <a:r>
              <a:rPr lang="tr-TR" i="1" dirty="0" err="1"/>
              <a:t>Cardiogenic</a:t>
            </a:r>
            <a:r>
              <a:rPr lang="tr-TR" i="1" dirty="0"/>
              <a:t> </a:t>
            </a:r>
            <a:r>
              <a:rPr lang="tr-TR" dirty="0" err="1"/>
              <a:t>shock</a:t>
            </a:r>
            <a:r>
              <a:rPr lang="tr-TR" dirty="0"/>
              <a:t> </a:t>
            </a:r>
            <a:br>
              <a:rPr lang="tr-TR" dirty="0"/>
            </a:br>
            <a:endParaRPr lang="tr-TR" dirty="0"/>
          </a:p>
        </p:txBody>
      </p:sp>
      <p:sp>
        <p:nvSpPr>
          <p:cNvPr id="3" name="İçerik Yer Tutucusu 2">
            <a:extLst>
              <a:ext uri="{FF2B5EF4-FFF2-40B4-BE49-F238E27FC236}">
                <a16:creationId xmlns:a16="http://schemas.microsoft.com/office/drawing/2014/main" id="{17A0CB7E-FE09-C34D-8EE3-0EA71AFCC038}"/>
              </a:ext>
            </a:extLst>
          </p:cNvPr>
          <p:cNvSpPr>
            <a:spLocks noGrp="1"/>
          </p:cNvSpPr>
          <p:nvPr>
            <p:ph idx="1"/>
          </p:nvPr>
        </p:nvSpPr>
        <p:spPr>
          <a:xfrm>
            <a:off x="4975861" y="804671"/>
            <a:ext cx="6399930" cy="5248657"/>
          </a:xfrm>
        </p:spPr>
        <p:txBody>
          <a:bodyPr anchor="ctr">
            <a:normAutofit/>
          </a:bodyPr>
          <a:lstStyle/>
          <a:p>
            <a:r>
              <a:rPr lang="tr-TR" i="1" dirty="0" err="1"/>
              <a:t>Cardiogenic</a:t>
            </a:r>
            <a:r>
              <a:rPr lang="tr-TR" i="1" dirty="0"/>
              <a:t> </a:t>
            </a:r>
            <a:r>
              <a:rPr lang="tr-TR" dirty="0" err="1"/>
              <a:t>shock</a:t>
            </a:r>
            <a:r>
              <a:rPr lang="tr-TR" dirty="0"/>
              <a:t> </a:t>
            </a:r>
            <a:r>
              <a:rPr lang="tr-TR" dirty="0" err="1"/>
              <a:t>or</a:t>
            </a:r>
            <a:r>
              <a:rPr lang="tr-TR" dirty="0"/>
              <a:t> </a:t>
            </a:r>
            <a:r>
              <a:rPr lang="tr-TR" dirty="0" err="1"/>
              <a:t>pump</a:t>
            </a:r>
            <a:r>
              <a:rPr lang="tr-TR" dirty="0"/>
              <a:t> </a:t>
            </a:r>
            <a:r>
              <a:rPr lang="tr-TR" dirty="0" err="1"/>
              <a:t>failure</a:t>
            </a:r>
            <a:r>
              <a:rPr lang="tr-TR" dirty="0"/>
              <a:t> </a:t>
            </a:r>
            <a:r>
              <a:rPr lang="tr-TR" dirty="0" err="1"/>
              <a:t>occurs</a:t>
            </a:r>
            <a:r>
              <a:rPr lang="tr-TR" dirty="0"/>
              <a:t> </a:t>
            </a:r>
            <a:r>
              <a:rPr lang="tr-TR" dirty="0" err="1"/>
              <a:t>when</a:t>
            </a:r>
            <a:r>
              <a:rPr lang="tr-TR" dirty="0"/>
              <a:t> </a:t>
            </a:r>
            <a:r>
              <a:rPr lang="tr-TR" dirty="0" err="1"/>
              <a:t>the</a:t>
            </a:r>
            <a:r>
              <a:rPr lang="tr-TR" dirty="0"/>
              <a:t> </a:t>
            </a:r>
            <a:r>
              <a:rPr lang="tr-TR" dirty="0" err="1"/>
              <a:t>cardiac</a:t>
            </a:r>
            <a:r>
              <a:rPr lang="tr-TR" dirty="0"/>
              <a:t> </a:t>
            </a:r>
            <a:r>
              <a:rPr lang="tr-TR" dirty="0" err="1"/>
              <a:t>muscle</a:t>
            </a:r>
            <a:r>
              <a:rPr lang="tr-TR" dirty="0"/>
              <a:t> </a:t>
            </a:r>
            <a:r>
              <a:rPr lang="tr-TR" dirty="0" err="1"/>
              <a:t>cannot</a:t>
            </a:r>
            <a:r>
              <a:rPr lang="tr-TR" dirty="0"/>
              <a:t> </a:t>
            </a:r>
            <a:r>
              <a:rPr lang="tr-TR" dirty="0" err="1"/>
              <a:t>pump</a:t>
            </a:r>
            <a:r>
              <a:rPr lang="tr-TR" dirty="0"/>
              <a:t> </a:t>
            </a:r>
            <a:r>
              <a:rPr lang="tr-TR" dirty="0" err="1"/>
              <a:t>out</a:t>
            </a:r>
            <a:r>
              <a:rPr lang="tr-TR" dirty="0"/>
              <a:t> </a:t>
            </a:r>
            <a:r>
              <a:rPr lang="tr-TR" dirty="0" err="1"/>
              <a:t>adequate</a:t>
            </a:r>
            <a:r>
              <a:rPr lang="tr-TR" dirty="0"/>
              <a:t> </a:t>
            </a:r>
            <a:r>
              <a:rPr lang="tr-TR" dirty="0" err="1"/>
              <a:t>stroke</a:t>
            </a:r>
            <a:r>
              <a:rPr lang="tr-TR" dirty="0"/>
              <a:t> </a:t>
            </a:r>
            <a:r>
              <a:rPr lang="tr-TR" dirty="0" err="1"/>
              <a:t>volume</a:t>
            </a:r>
            <a:r>
              <a:rPr lang="tr-TR" dirty="0"/>
              <a:t> </a:t>
            </a:r>
            <a:r>
              <a:rPr lang="tr-TR" dirty="0" err="1"/>
              <a:t>to</a:t>
            </a:r>
            <a:r>
              <a:rPr lang="tr-TR" dirty="0"/>
              <a:t> </a:t>
            </a:r>
            <a:r>
              <a:rPr lang="tr-TR" dirty="0" err="1"/>
              <a:t>maintain</a:t>
            </a:r>
            <a:r>
              <a:rPr lang="tr-TR" dirty="0"/>
              <a:t> </a:t>
            </a:r>
            <a:r>
              <a:rPr lang="tr-TR" dirty="0" err="1"/>
              <a:t>perfusion</a:t>
            </a:r>
            <a:r>
              <a:rPr lang="tr-TR" dirty="0"/>
              <a:t>. </a:t>
            </a:r>
          </a:p>
          <a:p>
            <a:endParaRPr lang="tr-TR" dirty="0"/>
          </a:p>
        </p:txBody>
      </p:sp>
    </p:spTree>
    <p:extLst>
      <p:ext uri="{BB962C8B-B14F-4D97-AF65-F5344CB8AC3E}">
        <p14:creationId xmlns:p14="http://schemas.microsoft.com/office/powerpoint/2010/main" val="23315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Başlık 1">
            <a:extLst>
              <a:ext uri="{FF2B5EF4-FFF2-40B4-BE49-F238E27FC236}">
                <a16:creationId xmlns:a16="http://schemas.microsoft.com/office/drawing/2014/main" id="{74FE0D11-B07C-8B4D-93DD-5B55550463DE}"/>
              </a:ext>
            </a:extLst>
          </p:cNvPr>
          <p:cNvSpPr>
            <a:spLocks noGrp="1"/>
          </p:cNvSpPr>
          <p:nvPr>
            <p:ph type="title"/>
          </p:nvPr>
        </p:nvSpPr>
        <p:spPr>
          <a:xfrm>
            <a:off x="806195" y="804672"/>
            <a:ext cx="3521359" cy="5248656"/>
          </a:xfrm>
        </p:spPr>
        <p:txBody>
          <a:bodyPr anchor="ctr">
            <a:normAutofit/>
          </a:bodyPr>
          <a:lstStyle/>
          <a:p>
            <a:pPr algn="ctr"/>
            <a:r>
              <a:rPr lang="tr-TR" i="1" dirty="0" err="1"/>
              <a:t>Distributive</a:t>
            </a:r>
            <a:r>
              <a:rPr lang="tr-TR" i="1" dirty="0"/>
              <a:t> </a:t>
            </a:r>
            <a:r>
              <a:rPr lang="tr-TR" dirty="0" err="1"/>
              <a:t>shock</a:t>
            </a:r>
            <a:r>
              <a:rPr lang="tr-TR" dirty="0"/>
              <a:t> </a:t>
            </a:r>
            <a:br>
              <a:rPr lang="tr-TR" dirty="0"/>
            </a:br>
            <a:endParaRPr lang="tr-TR"/>
          </a:p>
        </p:txBody>
      </p:sp>
      <p:sp>
        <p:nvSpPr>
          <p:cNvPr id="3" name="İçerik Yer Tutucusu 2">
            <a:extLst>
              <a:ext uri="{FF2B5EF4-FFF2-40B4-BE49-F238E27FC236}">
                <a16:creationId xmlns:a16="http://schemas.microsoft.com/office/drawing/2014/main" id="{6BA7376D-E079-D542-A143-0745C97FD8CC}"/>
              </a:ext>
            </a:extLst>
          </p:cNvPr>
          <p:cNvSpPr>
            <a:spLocks noGrp="1"/>
          </p:cNvSpPr>
          <p:nvPr>
            <p:ph idx="1"/>
          </p:nvPr>
        </p:nvSpPr>
        <p:spPr>
          <a:xfrm>
            <a:off x="4975861" y="804671"/>
            <a:ext cx="6399930" cy="5248657"/>
          </a:xfrm>
        </p:spPr>
        <p:txBody>
          <a:bodyPr anchor="ctr">
            <a:normAutofit/>
          </a:bodyPr>
          <a:lstStyle/>
          <a:p>
            <a:r>
              <a:rPr lang="tr-TR" i="1" dirty="0" err="1"/>
              <a:t>Distributive</a:t>
            </a:r>
            <a:r>
              <a:rPr lang="tr-TR" i="1" dirty="0"/>
              <a:t> </a:t>
            </a:r>
            <a:r>
              <a:rPr lang="tr-TR" dirty="0" err="1"/>
              <a:t>shock</a:t>
            </a:r>
            <a:r>
              <a:rPr lang="tr-TR" dirty="0"/>
              <a:t> </a:t>
            </a:r>
            <a:r>
              <a:rPr lang="tr-TR" dirty="0" err="1"/>
              <a:t>or</a:t>
            </a:r>
            <a:r>
              <a:rPr lang="tr-TR" dirty="0"/>
              <a:t> </a:t>
            </a:r>
            <a:r>
              <a:rPr lang="tr-TR" dirty="0" err="1"/>
              <a:t>microcircuTatory</a:t>
            </a:r>
            <a:r>
              <a:rPr lang="tr-TR" dirty="0"/>
              <a:t> </a:t>
            </a:r>
            <a:r>
              <a:rPr lang="tr-TR" dirty="0" err="1"/>
              <a:t>failure</a:t>
            </a:r>
            <a:r>
              <a:rPr lang="tr-TR" dirty="0"/>
              <a:t> </a:t>
            </a:r>
            <a:r>
              <a:rPr lang="tr-TR" dirty="0" err="1"/>
              <a:t>occurs</a:t>
            </a:r>
            <a:r>
              <a:rPr lang="tr-TR" dirty="0"/>
              <a:t> </a:t>
            </a:r>
            <a:r>
              <a:rPr lang="tr-TR" dirty="0" err="1"/>
              <a:t>when</a:t>
            </a:r>
            <a:r>
              <a:rPr lang="tr-TR" dirty="0"/>
              <a:t> </a:t>
            </a:r>
            <a:r>
              <a:rPr lang="tr-TR" dirty="0" err="1"/>
              <a:t>vasomotor</a:t>
            </a:r>
            <a:r>
              <a:rPr lang="tr-TR" dirty="0"/>
              <a:t> </a:t>
            </a:r>
            <a:r>
              <a:rPr lang="tr-TR" dirty="0" err="1"/>
              <a:t>tone</a:t>
            </a:r>
            <a:r>
              <a:rPr lang="tr-TR" dirty="0"/>
              <a:t> is </a:t>
            </a:r>
            <a:r>
              <a:rPr lang="tr-TR" dirty="0" err="1"/>
              <a:t>lost</a:t>
            </a:r>
            <a:r>
              <a:rPr lang="tr-TR" dirty="0"/>
              <a:t>. </a:t>
            </a:r>
          </a:p>
          <a:p>
            <a:r>
              <a:rPr lang="tr-TR" dirty="0" err="1"/>
              <a:t>Loss</a:t>
            </a:r>
            <a:r>
              <a:rPr lang="tr-TR" dirty="0"/>
              <a:t> of </a:t>
            </a:r>
            <a:r>
              <a:rPr lang="tr-TR" dirty="0" err="1"/>
              <a:t>vascular</a:t>
            </a:r>
            <a:r>
              <a:rPr lang="tr-TR" dirty="0"/>
              <a:t> </a:t>
            </a:r>
            <a:r>
              <a:rPr lang="tr-TR" dirty="0" err="1"/>
              <a:t>tone</a:t>
            </a:r>
            <a:r>
              <a:rPr lang="tr-TR" dirty="0"/>
              <a:t> can </a:t>
            </a:r>
            <a:r>
              <a:rPr lang="tr-TR" dirty="0" err="1"/>
              <a:t>result</a:t>
            </a:r>
            <a:r>
              <a:rPr lang="tr-TR" dirty="0"/>
              <a:t> in </a:t>
            </a:r>
            <a:r>
              <a:rPr lang="tr-TR" dirty="0" err="1"/>
              <a:t>dramatic</a:t>
            </a:r>
            <a:r>
              <a:rPr lang="tr-TR" dirty="0"/>
              <a:t> </a:t>
            </a:r>
            <a:r>
              <a:rPr lang="tr-TR" dirty="0" err="1"/>
              <a:t>fall</a:t>
            </a:r>
            <a:r>
              <a:rPr lang="tr-TR" dirty="0"/>
              <a:t> in </a:t>
            </a:r>
            <a:r>
              <a:rPr lang="tr-TR" dirty="0" err="1"/>
              <a:t>both</a:t>
            </a:r>
            <a:r>
              <a:rPr lang="tr-TR" dirty="0"/>
              <a:t> </a:t>
            </a:r>
            <a:r>
              <a:rPr lang="tr-TR" dirty="0" err="1"/>
              <a:t>blood</a:t>
            </a:r>
            <a:r>
              <a:rPr lang="tr-TR" dirty="0"/>
              <a:t> </a:t>
            </a:r>
            <a:r>
              <a:rPr lang="tr-TR" dirty="0" err="1"/>
              <a:t>pressure</a:t>
            </a:r>
            <a:r>
              <a:rPr lang="tr-TR" dirty="0"/>
              <a:t> </a:t>
            </a:r>
            <a:r>
              <a:rPr lang="tr-TR" dirty="0" err="1"/>
              <a:t>and</a:t>
            </a:r>
            <a:r>
              <a:rPr lang="tr-TR" dirty="0"/>
              <a:t> </a:t>
            </a:r>
            <a:r>
              <a:rPr lang="tr-TR" dirty="0" err="1"/>
              <a:t>venous</a:t>
            </a:r>
            <a:r>
              <a:rPr lang="tr-TR" dirty="0"/>
              <a:t> </a:t>
            </a:r>
            <a:r>
              <a:rPr lang="tr-TR" dirty="0" err="1"/>
              <a:t>return</a:t>
            </a:r>
            <a:r>
              <a:rPr lang="tr-TR" dirty="0"/>
              <a:t>.</a:t>
            </a:r>
          </a:p>
          <a:p>
            <a:r>
              <a:rPr lang="tr-TR" dirty="0"/>
              <a:t> </a:t>
            </a:r>
            <a:r>
              <a:rPr lang="tr-TR" dirty="0" err="1"/>
              <a:t>Although</a:t>
            </a:r>
            <a:r>
              <a:rPr lang="tr-TR" dirty="0"/>
              <a:t> </a:t>
            </a:r>
            <a:r>
              <a:rPr lang="tr-TR" dirty="0" err="1"/>
              <a:t>the</a:t>
            </a:r>
            <a:r>
              <a:rPr lang="tr-TR" dirty="0"/>
              <a:t> </a:t>
            </a:r>
            <a:r>
              <a:rPr lang="tr-TR" dirty="0" err="1"/>
              <a:t>drop</a:t>
            </a:r>
            <a:r>
              <a:rPr lang="tr-TR" dirty="0"/>
              <a:t> in </a:t>
            </a:r>
            <a:r>
              <a:rPr lang="tr-TR" dirty="0" err="1"/>
              <a:t>blood</a:t>
            </a:r>
            <a:r>
              <a:rPr lang="tr-TR" dirty="0"/>
              <a:t> </a:t>
            </a:r>
            <a:r>
              <a:rPr lang="tr-TR" dirty="0" err="1"/>
              <a:t>pressure</a:t>
            </a:r>
            <a:r>
              <a:rPr lang="tr-TR" dirty="0"/>
              <a:t> </a:t>
            </a:r>
            <a:r>
              <a:rPr lang="tr-TR" dirty="0" err="1"/>
              <a:t>will</a:t>
            </a:r>
            <a:r>
              <a:rPr lang="tr-TR" dirty="0"/>
              <a:t> ini- </a:t>
            </a:r>
            <a:r>
              <a:rPr lang="tr-TR" dirty="0" err="1"/>
              <a:t>tially</a:t>
            </a:r>
            <a:r>
              <a:rPr lang="tr-TR" dirty="0"/>
              <a:t> </a:t>
            </a:r>
            <a:r>
              <a:rPr lang="tr-TR" dirty="0" err="1"/>
              <a:t>decrease</a:t>
            </a:r>
            <a:r>
              <a:rPr lang="tr-TR" dirty="0"/>
              <a:t> </a:t>
            </a:r>
            <a:r>
              <a:rPr lang="tr-TR" dirty="0" err="1"/>
              <a:t>afterload</a:t>
            </a:r>
            <a:r>
              <a:rPr lang="tr-TR" dirty="0"/>
              <a:t> (</a:t>
            </a:r>
            <a:r>
              <a:rPr lang="tr-TR" dirty="0" err="1"/>
              <a:t>which</a:t>
            </a:r>
            <a:r>
              <a:rPr lang="tr-TR" dirty="0"/>
              <a:t> </a:t>
            </a:r>
            <a:r>
              <a:rPr lang="tr-TR" dirty="0" err="1"/>
              <a:t>will</a:t>
            </a:r>
            <a:r>
              <a:rPr lang="tr-TR" dirty="0"/>
              <a:t> </a:t>
            </a:r>
            <a:r>
              <a:rPr lang="tr-TR" dirty="0" err="1"/>
              <a:t>improve</a:t>
            </a:r>
            <a:r>
              <a:rPr lang="tr-TR" dirty="0"/>
              <a:t> CO), </a:t>
            </a:r>
            <a:r>
              <a:rPr lang="tr-TR" dirty="0" err="1"/>
              <a:t>the</a:t>
            </a:r>
            <a:r>
              <a:rPr lang="tr-TR" dirty="0"/>
              <a:t> </a:t>
            </a:r>
            <a:r>
              <a:rPr lang="tr-TR" dirty="0" err="1"/>
              <a:t>pooling</a:t>
            </a:r>
            <a:r>
              <a:rPr lang="tr-TR" dirty="0"/>
              <a:t> of </a:t>
            </a:r>
            <a:r>
              <a:rPr lang="tr-TR" dirty="0" err="1"/>
              <a:t>blood</a:t>
            </a:r>
            <a:r>
              <a:rPr lang="tr-TR" dirty="0"/>
              <a:t> </a:t>
            </a:r>
            <a:r>
              <a:rPr lang="tr-TR" dirty="0" err="1"/>
              <a:t>and</a:t>
            </a:r>
            <a:r>
              <a:rPr lang="tr-TR" dirty="0"/>
              <a:t> </a:t>
            </a:r>
            <a:r>
              <a:rPr lang="tr-TR" dirty="0" err="1"/>
              <a:t>loss</a:t>
            </a:r>
            <a:r>
              <a:rPr lang="tr-TR" dirty="0"/>
              <a:t> of </a:t>
            </a:r>
            <a:r>
              <a:rPr lang="tr-TR" dirty="0" err="1"/>
              <a:t>venous</a:t>
            </a:r>
            <a:r>
              <a:rPr lang="tr-TR" dirty="0"/>
              <a:t> </a:t>
            </a:r>
            <a:r>
              <a:rPr lang="tr-TR" dirty="0" err="1"/>
              <a:t>return</a:t>
            </a:r>
            <a:r>
              <a:rPr lang="tr-TR" dirty="0"/>
              <a:t> </a:t>
            </a:r>
            <a:r>
              <a:rPr lang="tr-TR" dirty="0" err="1"/>
              <a:t>results</a:t>
            </a:r>
            <a:r>
              <a:rPr lang="tr-TR" dirty="0"/>
              <a:t> in a severe </a:t>
            </a:r>
            <a:r>
              <a:rPr lang="tr-TR" dirty="0" err="1"/>
              <a:t>decrease</a:t>
            </a:r>
            <a:r>
              <a:rPr lang="tr-TR" dirty="0"/>
              <a:t> in </a:t>
            </a:r>
            <a:r>
              <a:rPr lang="tr-TR" dirty="0" err="1"/>
              <a:t>preload</a:t>
            </a:r>
            <a:r>
              <a:rPr lang="tr-TR" dirty="0"/>
              <a:t> </a:t>
            </a:r>
            <a:r>
              <a:rPr lang="tr-TR" dirty="0" err="1"/>
              <a:t>and</a:t>
            </a:r>
            <a:r>
              <a:rPr lang="tr-TR" dirty="0"/>
              <a:t> </a:t>
            </a:r>
            <a:r>
              <a:rPr lang="tr-TR" dirty="0" err="1"/>
              <a:t>consequently</a:t>
            </a:r>
            <a:r>
              <a:rPr lang="tr-TR" dirty="0"/>
              <a:t>, </a:t>
            </a:r>
            <a:r>
              <a:rPr lang="tr-TR" dirty="0" err="1"/>
              <a:t>decreased</a:t>
            </a:r>
            <a:r>
              <a:rPr lang="tr-TR" dirty="0"/>
              <a:t> CO </a:t>
            </a:r>
            <a:r>
              <a:rPr lang="tr-TR" dirty="0" err="1"/>
              <a:t>and</a:t>
            </a:r>
            <a:r>
              <a:rPr lang="tr-TR" dirty="0"/>
              <a:t> </a:t>
            </a:r>
            <a:r>
              <a:rPr lang="tr-TR" dirty="0" err="1"/>
              <a:t>perfusion</a:t>
            </a:r>
            <a:r>
              <a:rPr lang="tr-TR" dirty="0"/>
              <a:t> </a:t>
            </a:r>
          </a:p>
          <a:p>
            <a:endParaRPr lang="tr-TR" dirty="0"/>
          </a:p>
        </p:txBody>
      </p:sp>
    </p:spTree>
    <p:extLst>
      <p:ext uri="{BB962C8B-B14F-4D97-AF65-F5344CB8AC3E}">
        <p14:creationId xmlns:p14="http://schemas.microsoft.com/office/powerpoint/2010/main" val="900587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TotalTime>
  <Words>2495</Words>
  <Application>Microsoft Macintosh PowerPoint</Application>
  <PresentationFormat>Geniş ekran</PresentationFormat>
  <Paragraphs>118</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Century Gothic</vt:lpstr>
      <vt:lpstr>Wingdings 3</vt:lpstr>
      <vt:lpstr>İyon</vt:lpstr>
      <vt:lpstr>Shock </vt:lpstr>
      <vt:lpstr>PowerPoint Sunusu</vt:lpstr>
      <vt:lpstr>Functional Classifications and Examples of Shock  </vt:lpstr>
      <vt:lpstr>PowerPoint Sunusu</vt:lpstr>
      <vt:lpstr>PowerPoint Sunusu</vt:lpstr>
      <vt:lpstr>PowerPoint Sunusu</vt:lpstr>
      <vt:lpstr>Hypovolemic shock  </vt:lpstr>
      <vt:lpstr>Cardiogenic shock  </vt:lpstr>
      <vt:lpstr>Distributive shock  </vt:lpstr>
      <vt:lpstr>PowerPoint Sunusu</vt:lpstr>
      <vt:lpstr>PowerPoint Sunusu</vt:lpstr>
      <vt:lpstr>Obstructive shock  </vt:lpstr>
      <vt:lpstr>PATHOPHYSIOLOGY OF SHOCK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CLINICAL SIGNS OF SHOCK  </vt:lpstr>
      <vt:lpstr>Monitoring  </vt:lpstr>
      <vt:lpstr>Capillary Refill Time  </vt:lpstr>
      <vt:lpstr>Urine Output  </vt:lpstr>
      <vt:lpstr>TREATMENT  </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 </dc:title>
  <dc:creator>murat calıskan</dc:creator>
  <cp:lastModifiedBy>murat calıskan</cp:lastModifiedBy>
  <cp:revision>3</cp:revision>
  <dcterms:created xsi:type="dcterms:W3CDTF">2020-03-24T21:51:01Z</dcterms:created>
  <dcterms:modified xsi:type="dcterms:W3CDTF">2020-03-26T11:38:34Z</dcterms:modified>
</cp:coreProperties>
</file>