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B3DDB-1689-4410-BF60-06C7B7AA0910}" type="datetimeFigureOut">
              <a:rPr lang="tr-TR" smtClean="0"/>
              <a:t>08.05.2020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8ED15-C004-44D0-86B2-82DFD7247D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SOSYAL GÜVENLİK SOSYOLOJİSİ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</a:p>
          <a:p>
            <a:r>
              <a:rPr lang="tr-TR" dirty="0"/>
              <a:t>Sosyal Güvenlik Sosyolojisinin yöntemleri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Uluslararası düzeyde “sosyal güvenlik sosyolojisi” terimi ilk olarak 1963 tarihli XIV. Meksika Sosyoloji </a:t>
            </a:r>
            <a:r>
              <a:rPr lang="tr-TR" dirty="0" smtClean="0"/>
              <a:t>Kongresi'nde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kullanılmıştır.Kongrede sunulan çalışmalardan biri, daha sonra Uluslararası Sosyoloji Derneği'nin Bülteni'nde yayımlanmıştır.Bu çalışma, sosyal güvenlik programlarında yer alan belirleyici nitelikli sosyolojik faktörler üzerinde durmuştur(DEMİRBİLEK).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Sosyal güvenlik açısından önem taşıyan çok sayıda sosyolojik faktör belirlenmiş ve bunlar iki gruba ayrılmıştır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Ulusal </a:t>
            </a:r>
            <a:r>
              <a:rPr lang="tr-TR" dirty="0"/>
              <a:t>kimlikle ilgili </a:t>
            </a:r>
            <a:r>
              <a:rPr lang="tr-TR" dirty="0" smtClean="0"/>
              <a:t>faktörler</a:t>
            </a:r>
          </a:p>
          <a:p>
            <a:r>
              <a:rPr lang="tr-TR" dirty="0" smtClean="0"/>
              <a:t> </a:t>
            </a:r>
            <a:r>
              <a:rPr lang="tr-TR" dirty="0"/>
              <a:t>Ulusal düzeyi aşan nitelikte </a:t>
            </a:r>
            <a:r>
              <a:rPr lang="tr-TR" dirty="0" smtClean="0"/>
              <a:t>faktörler</a:t>
            </a:r>
          </a:p>
          <a:p>
            <a:r>
              <a:rPr lang="tr-TR" dirty="0" smtClean="0"/>
              <a:t>Demografik yapı</a:t>
            </a:r>
          </a:p>
          <a:p>
            <a:r>
              <a:rPr lang="tr-TR" dirty="0" smtClean="0"/>
              <a:t> </a:t>
            </a:r>
            <a:r>
              <a:rPr lang="tr-TR" dirty="0"/>
              <a:t>Kültürün </a:t>
            </a:r>
            <a:r>
              <a:rPr lang="tr-TR" dirty="0" smtClean="0"/>
              <a:t>yayılmas</a:t>
            </a:r>
          </a:p>
          <a:p>
            <a:r>
              <a:rPr lang="tr-TR" dirty="0" smtClean="0"/>
              <a:t>ıEkonomik yapı</a:t>
            </a:r>
          </a:p>
          <a:p>
            <a:r>
              <a:rPr lang="tr-TR" dirty="0" smtClean="0"/>
              <a:t> </a:t>
            </a:r>
            <a:r>
              <a:rPr lang="tr-TR" dirty="0"/>
              <a:t>Teknolojik </a:t>
            </a:r>
            <a:r>
              <a:rPr lang="tr-TR" dirty="0" smtClean="0"/>
              <a:t>gelişim</a:t>
            </a:r>
          </a:p>
          <a:p>
            <a:r>
              <a:rPr lang="tr-TR" dirty="0" smtClean="0"/>
              <a:t>Sosyal </a:t>
            </a:r>
            <a:r>
              <a:rPr lang="tr-TR" dirty="0"/>
              <a:t>yapı </a:t>
            </a:r>
            <a:endParaRPr lang="tr-TR" dirty="0" smtClean="0"/>
          </a:p>
          <a:p>
            <a:r>
              <a:rPr lang="tr-TR" dirty="0" smtClean="0"/>
              <a:t>Standartlar</a:t>
            </a:r>
          </a:p>
          <a:p>
            <a:r>
              <a:rPr lang="tr-TR" dirty="0" smtClean="0"/>
              <a:t>Uluslararası </a:t>
            </a:r>
            <a:r>
              <a:rPr lang="tr-TR" dirty="0"/>
              <a:t>İşbirliği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Hermeneutik Yöntem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Sosyolojinin kuruluş aşamasında toplumsal hayatın fiziki/mekanik boyutundaki gelişmeler kadar düşünce boyutundaki gelişmeler de etkili oldu (Grimen, 2002: 255). Fiziki ve mekanik dünya ile birlikte toplumsal olayların ve yazılı metinlerin yorumuna da önem veren Yeni Kantçılık, beşeri ve sosyal bilim yöntemlerine yeni bir açılım kazandırdı.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Alman filozof Immanuel Kant (1724-1804)’ın düşüncelerinden yola çıkan bu düşünürler kendilerinden önce sosyal bilimlerde kalıcı iz bırakan Fransız/İngiliz pozitivizmine karşı hermeneutik (tercüme, anlama, yorumlama) yöntemini geliştirdiler (Månson, 2013: 105’dan aktaran KUYUCUOĞLU,2015).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Weber sosyolojide yöntem konusunda genel olarak Dilthey’in yöntemini benimsemiştir.</a:t>
            </a:r>
          </a:p>
          <a:p>
            <a:r>
              <a:rPr lang="tr-TR" dirty="0" smtClean="0"/>
              <a:t> Ona göre insanların düşünce ve motivasyonları doğa bilimlerinin “açıklayıcı nicel” yöntemiyle değil, sosyal bilimlerin “anlayıcı nitel yöntemiyle araştırılmalıdır.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Toplumu nesnel olgularla açıklayan Durkheim’in pozitivist yöntemini eleştiren Weber, bireylerin toplumsal olgular üzerinde etkisinin olduğu varsayımından yola çıkarak, araştırmalarını Avrupa’da ekonominin gelişimiyle dini düşünce arasındaki ilişkiye yoğunlaştırmıştır(KUYUCUOĞLU, 2015).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254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SOSYAL GÜVENLİK SOSYOLOJİSİ</vt:lpstr>
      <vt:lpstr>Slide 2</vt:lpstr>
      <vt:lpstr>Slide 3</vt:lpstr>
      <vt:lpstr>Slide 4</vt:lpstr>
      <vt:lpstr>Hermeneutik Yöntem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GÜVENLİK SOSYOLOJİSİ</dc:title>
  <dc:creator>Tuğba&amp;Cihan</dc:creator>
  <cp:lastModifiedBy>Tuğba&amp;Cihan</cp:lastModifiedBy>
  <cp:revision>1</cp:revision>
  <dcterms:created xsi:type="dcterms:W3CDTF">2020-05-08T18:23:38Z</dcterms:created>
  <dcterms:modified xsi:type="dcterms:W3CDTF">2020-05-08T18:31:09Z</dcterms:modified>
</cp:coreProperties>
</file>