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89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71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1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28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21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1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67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10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2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1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37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0DC53-A993-4F62-8248-99171C42FF4A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63F7B-675F-4A81-B4D8-F80A54B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76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Evrim</a:t>
            </a:r>
            <a:r>
              <a:rPr lang="en-GB" dirty="0"/>
              <a:t>, </a:t>
            </a:r>
            <a:r>
              <a:rPr lang="en-GB" dirty="0" err="1"/>
              <a:t>Kurumlar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Kuramı</a:t>
            </a:r>
            <a:r>
              <a:rPr lang="en-GB" dirty="0" smtClean="0"/>
              <a:t>: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Tasarımcısız</a:t>
            </a:r>
            <a:r>
              <a:rPr lang="en-GB" dirty="0" smtClean="0"/>
              <a:t> </a:t>
            </a:r>
            <a:r>
              <a:rPr lang="en-GB" smtClean="0"/>
              <a:t>Tasarım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4811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without a designer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internet</a:t>
            </a:r>
          </a:p>
          <a:p>
            <a:r>
              <a:rPr lang="en-GB" dirty="0" smtClean="0"/>
              <a:t>History of ideas</a:t>
            </a:r>
          </a:p>
          <a:p>
            <a:r>
              <a:rPr lang="en-GB" dirty="0" smtClean="0"/>
              <a:t>Language</a:t>
            </a:r>
          </a:p>
          <a:p>
            <a:r>
              <a:rPr lang="en-GB" dirty="0" smtClean="0"/>
              <a:t>International law</a:t>
            </a:r>
          </a:p>
          <a:p>
            <a:r>
              <a:rPr lang="en-GB" dirty="0" smtClean="0"/>
              <a:t>Universities, families, traditions</a:t>
            </a:r>
          </a:p>
          <a:p>
            <a:r>
              <a:rPr lang="en-GB" dirty="0" smtClean="0"/>
              <a:t>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017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without a designer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internet</a:t>
            </a:r>
          </a:p>
          <a:p>
            <a:r>
              <a:rPr lang="en-GB" dirty="0" smtClean="0"/>
              <a:t>History of ideas</a:t>
            </a:r>
          </a:p>
          <a:p>
            <a:r>
              <a:rPr lang="en-GB" dirty="0" smtClean="0"/>
              <a:t>Language</a:t>
            </a:r>
          </a:p>
          <a:p>
            <a:r>
              <a:rPr lang="en-GB" dirty="0" smtClean="0"/>
              <a:t>International law</a:t>
            </a:r>
          </a:p>
          <a:p>
            <a:r>
              <a:rPr lang="en-GB" dirty="0" smtClean="0"/>
              <a:t>…</a:t>
            </a:r>
          </a:p>
          <a:p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4532243" y="1669774"/>
            <a:ext cx="424070" cy="24516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459895" y="2080592"/>
            <a:ext cx="49165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does not mean that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There is no will to 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The planning is useless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3825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without a designer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interesting is the argument “design with a designer”</a:t>
            </a:r>
          </a:p>
          <a:p>
            <a:pPr marL="0" indent="0">
              <a:buNone/>
            </a:pPr>
            <a:r>
              <a:rPr lang="en-GB" dirty="0" smtClean="0"/>
              <a:t>where we study the causation between:</a:t>
            </a:r>
          </a:p>
          <a:p>
            <a:pPr lvl="1"/>
            <a:r>
              <a:rPr lang="en-GB" dirty="0" smtClean="0"/>
              <a:t>Interest rates and foreign currencies</a:t>
            </a:r>
          </a:p>
          <a:p>
            <a:pPr lvl="1"/>
            <a:r>
              <a:rPr lang="en-GB" dirty="0" smtClean="0"/>
              <a:t>…</a:t>
            </a:r>
          </a:p>
          <a:p>
            <a:r>
              <a:rPr lang="en-GB" dirty="0" smtClean="0"/>
              <a:t>There are designers but</a:t>
            </a:r>
          </a:p>
          <a:p>
            <a:pPr lvl="1"/>
            <a:r>
              <a:rPr lang="en-GB" dirty="0" smtClean="0"/>
              <a:t>the consequences are not always as intended</a:t>
            </a:r>
          </a:p>
          <a:p>
            <a:pPr lvl="1"/>
            <a:r>
              <a:rPr lang="en-GB" dirty="0" smtClean="0"/>
              <a:t>what is the level of selection?</a:t>
            </a:r>
          </a:p>
          <a:p>
            <a:pPr lvl="1"/>
            <a:r>
              <a:rPr lang="en-GB" dirty="0" smtClean="0"/>
              <a:t>absurdity: all designs are by a designer</a:t>
            </a:r>
          </a:p>
        </p:txBody>
      </p:sp>
    </p:spTree>
    <p:extLst>
      <p:ext uri="{BB962C8B-B14F-4D97-AF65-F5344CB8AC3E}">
        <p14:creationId xmlns:p14="http://schemas.microsoft.com/office/powerpoint/2010/main" val="3302011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without a designer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design does not need to have a designer</a:t>
            </a:r>
          </a:p>
          <a:p>
            <a:r>
              <a:rPr lang="en-GB" dirty="0" smtClean="0"/>
              <a:t>A design does not need to be intelligent</a:t>
            </a:r>
          </a:p>
          <a:p>
            <a:r>
              <a:rPr lang="en-GB" dirty="0" smtClean="0"/>
              <a:t>A design is not always free of errors</a:t>
            </a:r>
          </a:p>
          <a:p>
            <a:r>
              <a:rPr lang="en-GB" dirty="0"/>
              <a:t>A design can be against its designer </a:t>
            </a:r>
            <a:r>
              <a:rPr lang="en-GB" dirty="0" smtClean="0"/>
              <a:t>(</a:t>
            </a:r>
            <a:r>
              <a:rPr lang="en-GB" dirty="0" err="1" smtClean="0"/>
              <a:t>eg</a:t>
            </a:r>
            <a:r>
              <a:rPr lang="en-GB" dirty="0"/>
              <a:t> </a:t>
            </a:r>
            <a:r>
              <a:rPr lang="en-GB" dirty="0" smtClean="0"/>
              <a:t>artificial intelligence)</a:t>
            </a:r>
            <a:endParaRPr lang="en-GB" dirty="0"/>
          </a:p>
          <a:p>
            <a:r>
              <a:rPr lang="en-GB" dirty="0" smtClean="0"/>
              <a:t>There are often more than one designer:</a:t>
            </a:r>
          </a:p>
          <a:p>
            <a:pPr marL="457200" lvl="1" indent="0">
              <a:buNone/>
            </a:pPr>
            <a:r>
              <a:rPr lang="en-GB" dirty="0" smtClean="0"/>
              <a:t>Multiplicity of designers </a:t>
            </a:r>
            <a:r>
              <a:rPr lang="en-GB" dirty="0" smtClean="0">
                <a:sym typeface="Wingdings" panose="05000000000000000000" pitchFamily="2" charset="2"/>
              </a:rPr>
              <a:t> complexity (instead of simplicity)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2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Uniqueness of evolutionary social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39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78319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</p:txBody>
      </p:sp>
    </p:spTree>
    <p:extLst>
      <p:ext uri="{BB962C8B-B14F-4D97-AF65-F5344CB8AC3E}">
        <p14:creationId xmlns:p14="http://schemas.microsoft.com/office/powerpoint/2010/main" val="46276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</p:txBody>
      </p:sp>
    </p:spTree>
    <p:extLst>
      <p:ext uri="{BB962C8B-B14F-4D97-AF65-F5344CB8AC3E}">
        <p14:creationId xmlns:p14="http://schemas.microsoft.com/office/powerpoint/2010/main" val="95246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  <a:p>
            <a:r>
              <a:rPr lang="en-GB" dirty="0" smtClean="0"/>
              <a:t>(2) A design is possible </a:t>
            </a:r>
            <a:r>
              <a:rPr lang="en-GB" u="sng" dirty="0" smtClean="0"/>
              <a:t>only if </a:t>
            </a:r>
            <a:r>
              <a:rPr lang="en-GB" dirty="0" smtClean="0"/>
              <a:t>there is a designer</a:t>
            </a:r>
          </a:p>
        </p:txBody>
      </p:sp>
    </p:spTree>
    <p:extLst>
      <p:ext uri="{BB962C8B-B14F-4D97-AF65-F5344CB8AC3E}">
        <p14:creationId xmlns:p14="http://schemas.microsoft.com/office/powerpoint/2010/main" val="819669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  <a:p>
            <a:r>
              <a:rPr lang="en-GB" dirty="0" smtClean="0"/>
              <a:t>(2) A design is possible </a:t>
            </a:r>
            <a:r>
              <a:rPr lang="en-GB" u="sng" dirty="0" smtClean="0"/>
              <a:t>only if </a:t>
            </a:r>
            <a:r>
              <a:rPr lang="en-GB" dirty="0" smtClean="0"/>
              <a:t>there is a designer</a:t>
            </a:r>
          </a:p>
          <a:p>
            <a:pPr lvl="1"/>
            <a:r>
              <a:rPr lang="en-GB" dirty="0" smtClean="0"/>
              <a:t>NOT TRUE!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844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  <a:p>
            <a:r>
              <a:rPr lang="en-GB" dirty="0" smtClean="0"/>
              <a:t>(2) A design is possible </a:t>
            </a:r>
            <a:r>
              <a:rPr lang="en-GB" u="sng" dirty="0" smtClean="0"/>
              <a:t>only if </a:t>
            </a:r>
            <a:r>
              <a:rPr lang="en-GB" dirty="0" smtClean="0"/>
              <a:t>there is a designer</a:t>
            </a:r>
          </a:p>
          <a:p>
            <a:pPr lvl="1"/>
            <a:r>
              <a:rPr lang="en-GB" dirty="0" smtClean="0"/>
              <a:t>NOT TRUE!</a:t>
            </a:r>
          </a:p>
          <a:p>
            <a:r>
              <a:rPr lang="en-GB" dirty="0" smtClean="0"/>
              <a:t>(3) A design </a:t>
            </a:r>
            <a:r>
              <a:rPr lang="en-GB" u="sng" dirty="0" smtClean="0"/>
              <a:t>often</a:t>
            </a:r>
            <a:r>
              <a:rPr lang="en-GB" dirty="0" smtClean="0"/>
              <a:t> requires a designer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75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  <a:p>
            <a:r>
              <a:rPr lang="en-GB" dirty="0" smtClean="0"/>
              <a:t>(2) A design is possible </a:t>
            </a:r>
            <a:r>
              <a:rPr lang="en-GB" u="sng" dirty="0" smtClean="0"/>
              <a:t>only if </a:t>
            </a:r>
            <a:r>
              <a:rPr lang="en-GB" dirty="0" smtClean="0"/>
              <a:t>there is a designer</a:t>
            </a:r>
          </a:p>
          <a:p>
            <a:pPr lvl="1"/>
            <a:r>
              <a:rPr lang="en-GB" dirty="0" smtClean="0"/>
              <a:t>NOT TRUE!</a:t>
            </a:r>
          </a:p>
          <a:p>
            <a:r>
              <a:rPr lang="en-GB" dirty="0" smtClean="0"/>
              <a:t>(3) A design </a:t>
            </a:r>
            <a:r>
              <a:rPr lang="en-GB" u="sng" dirty="0" smtClean="0"/>
              <a:t>often</a:t>
            </a:r>
            <a:r>
              <a:rPr lang="en-GB" dirty="0" smtClean="0"/>
              <a:t> requires a designer</a:t>
            </a:r>
          </a:p>
          <a:p>
            <a:pPr lvl="1"/>
            <a:r>
              <a:rPr lang="en-GB" dirty="0" smtClean="0"/>
              <a:t>TRUE!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2346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sense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(1) Designers exist</a:t>
            </a:r>
          </a:p>
          <a:p>
            <a:pPr lvl="1"/>
            <a:r>
              <a:rPr lang="en-GB" dirty="0" smtClean="0"/>
              <a:t>TRUE!</a:t>
            </a:r>
          </a:p>
          <a:p>
            <a:r>
              <a:rPr lang="en-GB" dirty="0" smtClean="0"/>
              <a:t>(2) A design is possible </a:t>
            </a:r>
            <a:r>
              <a:rPr lang="en-GB" u="sng" dirty="0" smtClean="0"/>
              <a:t>only if </a:t>
            </a:r>
            <a:r>
              <a:rPr lang="en-GB" dirty="0" smtClean="0"/>
              <a:t>there is a designer</a:t>
            </a:r>
          </a:p>
          <a:p>
            <a:pPr lvl="1"/>
            <a:r>
              <a:rPr lang="en-GB" dirty="0" smtClean="0"/>
              <a:t>NOT TRUE!</a:t>
            </a:r>
          </a:p>
          <a:p>
            <a:r>
              <a:rPr lang="en-GB" dirty="0" smtClean="0"/>
              <a:t>(3) A design </a:t>
            </a:r>
            <a:r>
              <a:rPr lang="en-GB" u="sng" dirty="0" smtClean="0"/>
              <a:t>often</a:t>
            </a:r>
            <a:r>
              <a:rPr lang="en-GB" dirty="0" smtClean="0"/>
              <a:t> requires a designer</a:t>
            </a:r>
          </a:p>
          <a:p>
            <a:pPr lvl="1"/>
            <a:r>
              <a:rPr lang="en-GB" dirty="0" smtClean="0"/>
              <a:t>TRUE!</a:t>
            </a:r>
          </a:p>
          <a:p>
            <a:pPr lvl="1"/>
            <a:r>
              <a:rPr lang="en-GB" dirty="0" smtClean="0"/>
              <a:t>Implication: a design without a designer is also possible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485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Evrim, Kurumlar  ve İktisat Kuramı: Tasarımcısız Tasarım</vt:lpstr>
      <vt:lpstr>Uniqueness of evolutionary social theory</vt:lpstr>
      <vt:lpstr>Common sense</vt:lpstr>
      <vt:lpstr>Common sense</vt:lpstr>
      <vt:lpstr>Common sense</vt:lpstr>
      <vt:lpstr>Common sense</vt:lpstr>
      <vt:lpstr>Common sense</vt:lpstr>
      <vt:lpstr>Common sense</vt:lpstr>
      <vt:lpstr>Common sense</vt:lpstr>
      <vt:lpstr>Design without a designer</vt:lpstr>
      <vt:lpstr>Design without a designer</vt:lpstr>
      <vt:lpstr>Design without a designer</vt:lpstr>
      <vt:lpstr>Design without a designer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2</dc:title>
  <dc:creator>Altug Yalcintas</dc:creator>
  <cp:lastModifiedBy>Altug Yalcintas</cp:lastModifiedBy>
  <cp:revision>5</cp:revision>
  <dcterms:created xsi:type="dcterms:W3CDTF">2020-02-13T14:23:04Z</dcterms:created>
  <dcterms:modified xsi:type="dcterms:W3CDTF">2020-02-13T17:02:56Z</dcterms:modified>
</cp:coreProperties>
</file>