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4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8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54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2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0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7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39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4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9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8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580B1-B63E-1F46-84CB-BE7973210DB7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651CE-CEDA-7645-83D8-6DBC00CC4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KOLTUK ALMA AMADEUS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6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NM1SARI</a:t>
            </a:r>
            <a:r>
              <a:rPr lang="tr-TR" dirty="0"/>
              <a:t>/ERDOGANMR   AN01APRISTLHR   SS1Y1   AN01APRLHRIST   SS1C1    TKTL24MAR    ER</a:t>
            </a:r>
            <a:endParaRPr lang="en-US" dirty="0"/>
          </a:p>
          <a:p>
            <a:r>
              <a:rPr lang="tr-TR" dirty="0"/>
              <a:t>SM2 DEDİM GİDİŞ İÇİN YER TALEBİ SONRA . ST/R/03F TIKLADIM </a:t>
            </a:r>
            <a:endParaRPr lang="en-US" dirty="0"/>
          </a:p>
          <a:p>
            <a:r>
              <a:rPr lang="tr-TR" dirty="0"/>
              <a:t>SM3 DEDİM DÖNÜŞ İÇİN YER TALEBİ SONRA . ST/R/26A TIKLADIM</a:t>
            </a:r>
            <a:endParaRPr lang="en-US" dirty="0"/>
          </a:p>
          <a:p>
            <a:r>
              <a:rPr lang="tr-TR" dirty="0" smtClean="0"/>
              <a:t>SM4 </a:t>
            </a:r>
            <a:r>
              <a:rPr lang="tr-TR" dirty="0"/>
              <a:t>DEDİK </a:t>
            </a:r>
            <a:endParaRPr lang="en-US" dirty="0"/>
          </a:p>
          <a:p>
            <a:endParaRPr lang="tr-TR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82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......................</a:t>
            </a:r>
            <a:endParaRPr lang="en-US" dirty="0" smtClean="0"/>
          </a:p>
          <a:p>
            <a:r>
              <a:rPr lang="tr-TR" dirty="0" smtClean="0"/>
              <a:t>NM1SARI/ZEYNEPMRS       NM1SARI/ERDOGANMR</a:t>
            </a:r>
            <a:endParaRPr lang="en-US" dirty="0" smtClean="0"/>
          </a:p>
          <a:p>
            <a:r>
              <a:rPr lang="tr-TR" dirty="0" smtClean="0"/>
              <a:t>AN30APRISTSIN/ATK SS2C1 AN10MAYSINDXB/ASQ SS2F2 AN13MAYDXBIST/ATK SS2C2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54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690336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TKTL24MAR    AP2125032525    ER     YER ALDIK</a:t>
            </a:r>
            <a:endParaRPr lang="en-US" dirty="0" smtClean="0"/>
          </a:p>
          <a:p>
            <a:r>
              <a:rPr lang="tr-TR" dirty="0" smtClean="0"/>
              <a:t>SM3 ST/R/16G/16D CTR BASTIM 2 NOKTAYI TIKLADIM</a:t>
            </a:r>
            <a:endParaRPr lang="en-US" dirty="0" smtClean="0"/>
          </a:p>
          <a:p>
            <a:r>
              <a:rPr lang="tr-TR" dirty="0" smtClean="0"/>
              <a:t>KOLTUK NO İLE YER TALEP ETME : ST/2AB/S3 2 KİŞİ YAMN YANA ST/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024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ST/R/03C/03D </a:t>
            </a:r>
            <a:endParaRPr lang="en-US" dirty="0" smtClean="0"/>
          </a:p>
          <a:p>
            <a:r>
              <a:rPr lang="tr-TR" dirty="0" smtClean="0"/>
              <a:t>PNR SON HALİ</a:t>
            </a:r>
            <a:endParaRPr lang="en-US" dirty="0" smtClean="0"/>
          </a:p>
          <a:p>
            <a:r>
              <a:rPr lang="tr-TR" dirty="0" smtClean="0"/>
              <a:t>RP/ISTT12903/ISTT12903 TF/SU 23MAR09/1514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62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ST/R/03C/03D </a:t>
            </a:r>
            <a:endParaRPr lang="en-US" dirty="0" smtClean="0"/>
          </a:p>
          <a:p>
            <a:r>
              <a:rPr lang="tr-TR" dirty="0" smtClean="0"/>
              <a:t>PNR SON HALİ</a:t>
            </a:r>
            <a:endParaRPr lang="en-US" dirty="0" smtClean="0"/>
          </a:p>
          <a:p>
            <a:r>
              <a:rPr lang="tr-TR" dirty="0" smtClean="0"/>
              <a:t>RP/ISTT12903/ISTT12903 TF/SU 23MAR09/1514Z ZZOI52 </a:t>
            </a:r>
            <a:endParaRPr lang="en-US" dirty="0" smtClean="0"/>
          </a:p>
          <a:p>
            <a:r>
              <a:rPr lang="tr-TR" dirty="0" smtClean="0"/>
              <a:t>1.SARI/ZEYNEPMRS 2.SARI/ERDOGANMR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6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TK 066 C 30APR 4 ISTSIN HK2 I 2350 1530+1 *1A/E* </a:t>
            </a:r>
            <a:endParaRPr lang="en-US" dirty="0" smtClean="0"/>
          </a:p>
          <a:p>
            <a:r>
              <a:rPr lang="tr-TR" dirty="0" smtClean="0"/>
              <a:t>OPERATED BY SUBSIDIARY/FRANCHISE </a:t>
            </a:r>
            <a:endParaRPr lang="en-US" dirty="0" smtClean="0"/>
          </a:p>
          <a:p>
            <a:r>
              <a:rPr lang="tr-TR" dirty="0" smtClean="0"/>
              <a:t>4 SQ 492 F 10MAY 7 SINDXB HK2 2 2240 0155+1 *1A/E* </a:t>
            </a:r>
            <a:endParaRPr lang="en-US" dirty="0" smtClean="0"/>
          </a:p>
          <a:p>
            <a:r>
              <a:rPr lang="tr-TR" dirty="0" smtClean="0"/>
              <a:t>5 TK1165 C 13MAY 3 DXBIST HK2 1 0745 1135 *1A/E*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950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6 AP 2125032525 </a:t>
            </a:r>
            <a:endParaRPr lang="en-US" dirty="0" smtClean="0"/>
          </a:p>
          <a:p>
            <a:r>
              <a:rPr lang="tr-TR" dirty="0" smtClean="0"/>
              <a:t>7 TK TL24MAR/ISTT12903 </a:t>
            </a:r>
            <a:endParaRPr lang="en-US" dirty="0" smtClean="0"/>
          </a:p>
          <a:p>
            <a:r>
              <a:rPr lang="tr-TR" dirty="0" smtClean="0"/>
              <a:t>8 SSR RQST TK NN2 ISTSIN/16G,P1/16D,P2/S3 </a:t>
            </a:r>
            <a:endParaRPr lang="en-US" dirty="0" smtClean="0"/>
          </a:p>
          <a:p>
            <a:r>
              <a:rPr lang="tr-TR" dirty="0" smtClean="0"/>
              <a:t>9 SSR RQST SQ NN2 SINDXB/03C,P1/03D,P2/S4 </a:t>
            </a:r>
            <a:endParaRPr lang="en-US" dirty="0" smtClean="0"/>
          </a:p>
          <a:p>
            <a:r>
              <a:rPr lang="tr-TR" dirty="0" smtClean="0"/>
              <a:t>*TRN* </a:t>
            </a:r>
            <a:endParaRPr lang="en-US" dirty="0" smtClean="0"/>
          </a:p>
          <a:p>
            <a:r>
              <a:rPr lang="tr-TR" dirty="0" smtClean="0"/>
              <a:t>SM5 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33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81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279</Words>
  <Application>Microsoft Macintosh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KOLTUK ALMA AMADEUS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KOLTUK ALMA AMADEUS</dc:title>
  <dc:creator>azade</dc:creator>
  <cp:lastModifiedBy>azade</cp:lastModifiedBy>
  <cp:revision>2</cp:revision>
  <dcterms:created xsi:type="dcterms:W3CDTF">2017-10-31T09:14:16Z</dcterms:created>
  <dcterms:modified xsi:type="dcterms:W3CDTF">2017-10-31T10:00:03Z</dcterms:modified>
</cp:coreProperties>
</file>