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sldIdLst>
    <p:sldId id="265" r:id="rId3"/>
    <p:sldId id="266" r:id="rId4"/>
    <p:sldId id="267" r:id="rId5"/>
    <p:sldId id="256" r:id="rId6"/>
    <p:sldId id="257" r:id="rId7"/>
    <p:sldId id="258" r:id="rId8"/>
    <p:sldId id="259" r:id="rId9"/>
    <p:sldId id="260" r:id="rId10"/>
  </p:sldIdLst>
  <p:sldSz cx="10693400" cy="15125700"/>
  <p:notesSz cx="10693400" cy="151257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58" autoAdjust="0"/>
  </p:normalViewPr>
  <p:slideViewPr>
    <p:cSldViewPr>
      <p:cViewPr varScale="1">
        <p:scale>
          <a:sx n="35" d="100"/>
          <a:sy n="35" d="100"/>
        </p:scale>
        <p:origin x="2016" y="6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66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076" y="4350906"/>
            <a:ext cx="3501959" cy="1270978"/>
          </a:xfrm>
        </p:spPr>
        <p:txBody>
          <a:bodyPr anchor="b">
            <a:noAutofit/>
          </a:bodyPr>
          <a:lstStyle>
            <a:lvl1pPr marL="0" indent="0">
              <a:buNone/>
              <a:defRPr sz="2807" b="0"/>
            </a:lvl1pPr>
            <a:lvl2pPr marL="534650" indent="0">
              <a:buNone/>
              <a:defRPr sz="2339" b="1"/>
            </a:lvl2pPr>
            <a:lvl3pPr marL="1069299" indent="0">
              <a:buNone/>
              <a:defRPr sz="2105" b="1"/>
            </a:lvl3pPr>
            <a:lvl4pPr marL="1603949" indent="0">
              <a:buNone/>
              <a:defRPr sz="1871" b="1"/>
            </a:lvl4pPr>
            <a:lvl5pPr marL="2138599" indent="0">
              <a:buNone/>
              <a:defRPr sz="1871" b="1"/>
            </a:lvl5pPr>
            <a:lvl6pPr marL="2673248" indent="0">
              <a:buNone/>
              <a:defRPr sz="1871" b="1"/>
            </a:lvl6pPr>
            <a:lvl7pPr marL="3207898" indent="0">
              <a:buNone/>
              <a:defRPr sz="1871" b="1"/>
            </a:lvl7pPr>
            <a:lvl8pPr marL="3742548" indent="0">
              <a:buNone/>
              <a:defRPr sz="1871" b="1"/>
            </a:lvl8pPr>
            <a:lvl9pPr marL="4277197" indent="0">
              <a:buNone/>
              <a:defRPr sz="1871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70955" y="5621886"/>
            <a:ext cx="3809079" cy="7397566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940" y="4343786"/>
            <a:ext cx="3507457" cy="1270978"/>
          </a:xfrm>
        </p:spPr>
        <p:txBody>
          <a:bodyPr anchor="b">
            <a:noAutofit/>
          </a:bodyPr>
          <a:lstStyle>
            <a:lvl1pPr marL="0" indent="0">
              <a:buNone/>
              <a:defRPr sz="2807" b="0"/>
            </a:lvl1pPr>
            <a:lvl2pPr marL="534650" indent="0">
              <a:buNone/>
              <a:defRPr sz="2339" b="1"/>
            </a:lvl2pPr>
            <a:lvl3pPr marL="1069299" indent="0">
              <a:buNone/>
              <a:defRPr sz="2105" b="1"/>
            </a:lvl3pPr>
            <a:lvl4pPr marL="1603949" indent="0">
              <a:buNone/>
              <a:defRPr sz="1871" b="1"/>
            </a:lvl4pPr>
            <a:lvl5pPr marL="2138599" indent="0">
              <a:buNone/>
              <a:defRPr sz="1871" b="1"/>
            </a:lvl5pPr>
            <a:lvl6pPr marL="2673248" indent="0">
              <a:buNone/>
              <a:defRPr sz="1871" b="1"/>
            </a:lvl6pPr>
            <a:lvl7pPr marL="3207898" indent="0">
              <a:buNone/>
              <a:defRPr sz="1871" b="1"/>
            </a:lvl7pPr>
            <a:lvl8pPr marL="3742548" indent="0">
              <a:buNone/>
              <a:defRPr sz="1871" b="1"/>
            </a:lvl8pPr>
            <a:lvl9pPr marL="4277197" indent="0">
              <a:buNone/>
              <a:defRPr sz="1871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86019" y="5614766"/>
            <a:ext cx="3805379" cy="7397566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804A-E3F4-481F-853E-CEA5F05F5B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673" y="1575597"/>
            <a:ext cx="1393270" cy="1118872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45" y="1737501"/>
            <a:ext cx="683920" cy="805303"/>
          </a:xfrm>
        </p:spPr>
        <p:txBody>
          <a:bodyPr/>
          <a:lstStyle/>
          <a:p>
            <a:fld id="{B30438F6-E2AF-4C49-B077-55BCFC8063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1961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804A-E3F4-481F-853E-CEA5F05F5B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673" y="1575597"/>
            <a:ext cx="1393270" cy="1118872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38F6-E2AF-4C49-B077-55BCFC8063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1698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804A-E3F4-481F-853E-CEA5F05F5B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673" y="1575597"/>
            <a:ext cx="1393270" cy="1118872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38F6-E2AF-4C49-B077-55BCFC8063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9384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957" y="983872"/>
            <a:ext cx="3074351" cy="2153310"/>
          </a:xfrm>
        </p:spPr>
        <p:txBody>
          <a:bodyPr anchor="b"/>
          <a:lstStyle>
            <a:lvl1pPr algn="l">
              <a:defRPr sz="2339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5808" y="983875"/>
            <a:ext cx="4544695" cy="11943002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0957" y="3525830"/>
            <a:ext cx="3074351" cy="9401039"/>
          </a:xfrm>
        </p:spPr>
        <p:txBody>
          <a:bodyPr/>
          <a:lstStyle>
            <a:lvl1pPr marL="0" indent="0">
              <a:buNone/>
              <a:defRPr sz="1637"/>
            </a:lvl1pPr>
            <a:lvl2pPr marL="534650" indent="0">
              <a:buNone/>
              <a:defRPr sz="1403"/>
            </a:lvl2pPr>
            <a:lvl3pPr marL="1069299" indent="0">
              <a:buNone/>
              <a:defRPr sz="1169"/>
            </a:lvl3pPr>
            <a:lvl4pPr marL="1603949" indent="0">
              <a:buNone/>
              <a:defRPr sz="1052"/>
            </a:lvl4pPr>
            <a:lvl5pPr marL="2138599" indent="0">
              <a:buNone/>
              <a:defRPr sz="1052"/>
            </a:lvl5pPr>
            <a:lvl6pPr marL="2673248" indent="0">
              <a:buNone/>
              <a:defRPr sz="1052"/>
            </a:lvl6pPr>
            <a:lvl7pPr marL="3207898" indent="0">
              <a:buNone/>
              <a:defRPr sz="1052"/>
            </a:lvl7pPr>
            <a:lvl8pPr marL="3742548" indent="0">
              <a:buNone/>
              <a:defRPr sz="1052"/>
            </a:lvl8pPr>
            <a:lvl9pPr marL="4277197" indent="0">
              <a:buNone/>
              <a:defRPr sz="1052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804A-E3F4-481F-853E-CEA5F05F5B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673" y="1575597"/>
            <a:ext cx="1393270" cy="1118872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38F6-E2AF-4C49-B077-55BCFC8063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7054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956" y="10587990"/>
            <a:ext cx="7819549" cy="1249972"/>
          </a:xfrm>
        </p:spPr>
        <p:txBody>
          <a:bodyPr anchor="b">
            <a:normAutofit/>
          </a:bodyPr>
          <a:lstStyle>
            <a:lvl1pPr algn="l">
              <a:defRPr sz="2807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70955" y="1400450"/>
            <a:ext cx="7819549" cy="8502351"/>
          </a:xfrm>
        </p:spPr>
        <p:txBody>
          <a:bodyPr anchor="t">
            <a:normAutofit/>
          </a:bodyPr>
          <a:lstStyle>
            <a:lvl1pPr marL="0" indent="0" algn="ctr">
              <a:buNone/>
              <a:defRPr sz="1871"/>
            </a:lvl1pPr>
            <a:lvl2pPr marL="534650" indent="0">
              <a:buNone/>
              <a:defRPr sz="1871"/>
            </a:lvl2pPr>
            <a:lvl3pPr marL="1069299" indent="0">
              <a:buNone/>
              <a:defRPr sz="1871"/>
            </a:lvl3pPr>
            <a:lvl4pPr marL="1603949" indent="0">
              <a:buNone/>
              <a:defRPr sz="1871"/>
            </a:lvl4pPr>
            <a:lvl5pPr marL="2138599" indent="0">
              <a:buNone/>
              <a:defRPr sz="1871"/>
            </a:lvl5pPr>
            <a:lvl6pPr marL="2673248" indent="0">
              <a:buNone/>
              <a:defRPr sz="1871"/>
            </a:lvl6pPr>
            <a:lvl7pPr marL="3207898" indent="0">
              <a:buNone/>
              <a:defRPr sz="1871"/>
            </a:lvl7pPr>
            <a:lvl8pPr marL="3742548" indent="0">
              <a:buNone/>
              <a:defRPr sz="1871"/>
            </a:lvl8pPr>
            <a:lvl9pPr marL="4277197" indent="0">
              <a:buNone/>
              <a:defRPr sz="1871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0956" y="11837962"/>
            <a:ext cx="7819549" cy="1088909"/>
          </a:xfrm>
        </p:spPr>
        <p:txBody>
          <a:bodyPr>
            <a:normAutofit/>
          </a:bodyPr>
          <a:lstStyle>
            <a:lvl1pPr marL="0" indent="0">
              <a:buNone/>
              <a:defRPr sz="1403"/>
            </a:lvl1pPr>
            <a:lvl2pPr marL="534650" indent="0">
              <a:buNone/>
              <a:defRPr sz="1403"/>
            </a:lvl2pPr>
            <a:lvl3pPr marL="1069299" indent="0">
              <a:buNone/>
              <a:defRPr sz="1169"/>
            </a:lvl3pPr>
            <a:lvl4pPr marL="1603949" indent="0">
              <a:buNone/>
              <a:defRPr sz="1052"/>
            </a:lvl4pPr>
            <a:lvl5pPr marL="2138599" indent="0">
              <a:buNone/>
              <a:defRPr sz="1052"/>
            </a:lvl5pPr>
            <a:lvl6pPr marL="2673248" indent="0">
              <a:buNone/>
              <a:defRPr sz="1052"/>
            </a:lvl6pPr>
            <a:lvl7pPr marL="3207898" indent="0">
              <a:buNone/>
              <a:defRPr sz="1052"/>
            </a:lvl7pPr>
            <a:lvl8pPr marL="3742548" indent="0">
              <a:buNone/>
              <a:defRPr sz="1052"/>
            </a:lvl8pPr>
            <a:lvl9pPr marL="4277197" indent="0">
              <a:buNone/>
              <a:defRPr sz="1052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804A-E3F4-481F-853E-CEA5F05F5B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673" y="10833086"/>
            <a:ext cx="1393270" cy="1118872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6445" y="10990479"/>
            <a:ext cx="683920" cy="805303"/>
          </a:xfrm>
        </p:spPr>
        <p:txBody>
          <a:bodyPr/>
          <a:lstStyle/>
          <a:p>
            <a:fld id="{B30438F6-E2AF-4C49-B077-55BCFC8063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7506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956" y="1344507"/>
            <a:ext cx="7819548" cy="6874805"/>
          </a:xfrm>
        </p:spPr>
        <p:txBody>
          <a:bodyPr anchor="ctr">
            <a:normAutofit/>
          </a:bodyPr>
          <a:lstStyle>
            <a:lvl1pPr algn="l">
              <a:defRPr sz="5613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0956" y="9603091"/>
            <a:ext cx="7819548" cy="3431544"/>
          </a:xfrm>
        </p:spPr>
        <p:txBody>
          <a:bodyPr anchor="ctr">
            <a:normAutofit/>
          </a:bodyPr>
          <a:lstStyle>
            <a:lvl1pPr marL="0" indent="0" algn="l">
              <a:buNone/>
              <a:defRPr sz="210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3465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2pPr>
            <a:lvl3pPr marL="1069299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3pPr>
            <a:lvl4pPr marL="1603949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4pPr>
            <a:lvl5pPr marL="2138599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5pPr>
            <a:lvl6pPr marL="2673248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6pPr>
            <a:lvl7pPr marL="3207898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7pPr>
            <a:lvl8pPr marL="3742548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8pPr>
            <a:lvl9pPr marL="4277197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804A-E3F4-481F-853E-CEA5F05F5B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673" y="7009645"/>
            <a:ext cx="1393270" cy="1118872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45" y="7155132"/>
            <a:ext cx="683920" cy="805303"/>
          </a:xfrm>
        </p:spPr>
        <p:txBody>
          <a:bodyPr/>
          <a:lstStyle/>
          <a:p>
            <a:fld id="{B30438F6-E2AF-4C49-B077-55BCFC8063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904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9644" y="1344507"/>
            <a:ext cx="7362173" cy="6386407"/>
          </a:xfrm>
        </p:spPr>
        <p:txBody>
          <a:bodyPr anchor="ctr">
            <a:normAutofit/>
          </a:bodyPr>
          <a:lstStyle>
            <a:lvl1pPr algn="l">
              <a:defRPr sz="5613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2459" y="7730913"/>
            <a:ext cx="6610186" cy="840317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87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34650" indent="0">
              <a:buFontTx/>
              <a:buNone/>
              <a:defRPr/>
            </a:lvl2pPr>
            <a:lvl3pPr marL="1069299" indent="0">
              <a:buFontTx/>
              <a:buNone/>
              <a:defRPr/>
            </a:lvl3pPr>
            <a:lvl4pPr marL="1603949" indent="0">
              <a:buFontTx/>
              <a:buNone/>
              <a:defRPr/>
            </a:lvl4pPr>
            <a:lvl5pPr marL="2138599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0956" y="9603091"/>
            <a:ext cx="7819548" cy="3431544"/>
          </a:xfrm>
        </p:spPr>
        <p:txBody>
          <a:bodyPr anchor="ctr">
            <a:normAutofit/>
          </a:bodyPr>
          <a:lstStyle>
            <a:lvl1pPr marL="0" indent="0" algn="l">
              <a:buNone/>
              <a:defRPr sz="210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3465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2pPr>
            <a:lvl3pPr marL="1069299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3pPr>
            <a:lvl4pPr marL="1603949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4pPr>
            <a:lvl5pPr marL="2138599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5pPr>
            <a:lvl6pPr marL="2673248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6pPr>
            <a:lvl7pPr marL="3207898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7pPr>
            <a:lvl8pPr marL="3742548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8pPr>
            <a:lvl9pPr marL="4277197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804A-E3F4-481F-853E-CEA5F05F5B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673" y="7009645"/>
            <a:ext cx="1393270" cy="1118872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45" y="7155132"/>
            <a:ext cx="683920" cy="805303"/>
          </a:xfrm>
        </p:spPr>
        <p:txBody>
          <a:bodyPr/>
          <a:lstStyle/>
          <a:p>
            <a:fld id="{B30438F6-E2AF-4C49-B077-55BCFC8063E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164336" y="1429211"/>
            <a:ext cx="534670" cy="1289756"/>
          </a:xfrm>
          <a:prstGeom prst="rect">
            <a:avLst/>
          </a:prstGeom>
        </p:spPr>
        <p:txBody>
          <a:bodyPr vert="horz" lIns="106934" tIns="53467" rIns="106934" bIns="53467" rtlCol="0" anchor="ctr">
            <a:noAutofit/>
          </a:bodyPr>
          <a:lstStyle/>
          <a:p>
            <a:r>
              <a:rPr lang="en-US" sz="9355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48651" y="6407814"/>
            <a:ext cx="534670" cy="1289756"/>
          </a:xfrm>
          <a:prstGeom prst="rect">
            <a:avLst/>
          </a:prstGeom>
        </p:spPr>
        <p:txBody>
          <a:bodyPr vert="horz" lIns="106934" tIns="53467" rIns="106934" bIns="53467" rtlCol="0" anchor="ctr">
            <a:noAutofit/>
          </a:bodyPr>
          <a:lstStyle/>
          <a:p>
            <a:r>
              <a:rPr lang="en-US" sz="9355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3468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956" y="5378030"/>
            <a:ext cx="7819549" cy="6009797"/>
          </a:xfrm>
        </p:spPr>
        <p:txBody>
          <a:bodyPr anchor="b">
            <a:normAutofit/>
          </a:bodyPr>
          <a:lstStyle>
            <a:lvl1pPr algn="l">
              <a:defRPr sz="5613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0956" y="11428307"/>
            <a:ext cx="7819549" cy="16092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804A-E3F4-481F-853E-CEA5F05F5B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673" y="10833086"/>
            <a:ext cx="1393270" cy="1118872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6445" y="10990479"/>
            <a:ext cx="683920" cy="805303"/>
          </a:xfrm>
        </p:spPr>
        <p:txBody>
          <a:bodyPr/>
          <a:lstStyle/>
          <a:p>
            <a:fld id="{B30438F6-E2AF-4C49-B077-55BCFC8063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634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99644" y="1344507"/>
            <a:ext cx="7362173" cy="6386407"/>
          </a:xfrm>
        </p:spPr>
        <p:txBody>
          <a:bodyPr anchor="ctr">
            <a:normAutofit/>
          </a:bodyPr>
          <a:lstStyle>
            <a:lvl1pPr algn="l">
              <a:defRPr sz="5613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70955" y="9579610"/>
            <a:ext cx="7819549" cy="184869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7">
                <a:solidFill>
                  <a:schemeClr val="accent1"/>
                </a:solidFill>
              </a:defRPr>
            </a:lvl1pPr>
            <a:lvl2pPr marL="534650" indent="0">
              <a:buFontTx/>
              <a:buNone/>
              <a:defRPr/>
            </a:lvl2pPr>
            <a:lvl3pPr marL="1069299" indent="0">
              <a:buFontTx/>
              <a:buNone/>
              <a:defRPr/>
            </a:lvl3pPr>
            <a:lvl4pPr marL="1603949" indent="0">
              <a:buFontTx/>
              <a:buNone/>
              <a:defRPr/>
            </a:lvl4pPr>
            <a:lvl5pPr marL="2138599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0956" y="11428307"/>
            <a:ext cx="7819549" cy="16092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804A-E3F4-481F-853E-CEA5F05F5B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673" y="10833086"/>
            <a:ext cx="1393270" cy="1118872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6445" y="10990479"/>
            <a:ext cx="683920" cy="805303"/>
          </a:xfrm>
        </p:spPr>
        <p:txBody>
          <a:bodyPr/>
          <a:lstStyle/>
          <a:p>
            <a:fld id="{B30438F6-E2AF-4C49-B077-55BCFC8063E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164336" y="1429211"/>
            <a:ext cx="534670" cy="1289756"/>
          </a:xfrm>
          <a:prstGeom prst="rect">
            <a:avLst/>
          </a:prstGeom>
        </p:spPr>
        <p:txBody>
          <a:bodyPr vert="horz" lIns="106934" tIns="53467" rIns="106934" bIns="53467" rtlCol="0" anchor="ctr">
            <a:noAutofit/>
          </a:bodyPr>
          <a:lstStyle/>
          <a:p>
            <a:r>
              <a:rPr lang="en-US" sz="9355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48651" y="6407814"/>
            <a:ext cx="534670" cy="1289756"/>
          </a:xfrm>
          <a:prstGeom prst="rect">
            <a:avLst/>
          </a:prstGeom>
        </p:spPr>
        <p:txBody>
          <a:bodyPr vert="horz" lIns="106934" tIns="53467" rIns="106934" bIns="53467" rtlCol="0" anchor="ctr">
            <a:noAutofit/>
          </a:bodyPr>
          <a:lstStyle/>
          <a:p>
            <a:r>
              <a:rPr lang="en-US" sz="9355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3032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956" y="1383781"/>
            <a:ext cx="7819548" cy="6352044"/>
          </a:xfrm>
        </p:spPr>
        <p:txBody>
          <a:bodyPr anchor="ctr">
            <a:normAutofit/>
          </a:bodyPr>
          <a:lstStyle>
            <a:lvl1pPr algn="l">
              <a:defRPr sz="5613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70955" y="9579610"/>
            <a:ext cx="7819549" cy="184869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7">
                <a:solidFill>
                  <a:schemeClr val="accent1"/>
                </a:solidFill>
              </a:defRPr>
            </a:lvl1pPr>
            <a:lvl2pPr marL="534650" indent="0">
              <a:buFontTx/>
              <a:buNone/>
              <a:defRPr/>
            </a:lvl2pPr>
            <a:lvl3pPr marL="1069299" indent="0">
              <a:buFontTx/>
              <a:buNone/>
              <a:defRPr/>
            </a:lvl3pPr>
            <a:lvl4pPr marL="1603949" indent="0">
              <a:buFontTx/>
              <a:buNone/>
              <a:defRPr/>
            </a:lvl4pPr>
            <a:lvl5pPr marL="2138599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0956" y="11428307"/>
            <a:ext cx="7819549" cy="16092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804A-E3F4-481F-853E-CEA5F05F5B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673" y="10833086"/>
            <a:ext cx="1393270" cy="1118872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6445" y="10990479"/>
            <a:ext cx="683920" cy="805303"/>
          </a:xfrm>
        </p:spPr>
        <p:txBody>
          <a:bodyPr/>
          <a:lstStyle/>
          <a:p>
            <a:fld id="{B30438F6-E2AF-4C49-B077-55BCFC8063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3774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804A-E3F4-481F-853E-CEA5F05F5B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673" y="1575597"/>
            <a:ext cx="1393270" cy="1118872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38F6-E2AF-4C49-B077-55BCFC8063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4034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52325" y="1383780"/>
            <a:ext cx="1936250" cy="11653752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0955" y="1383780"/>
            <a:ext cx="5680869" cy="1165375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804A-E3F4-481F-853E-CEA5F05F5B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673" y="1575597"/>
            <a:ext cx="1393270" cy="1118872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38F6-E2AF-4C49-B077-55BCFC8063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5411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956" y="5546093"/>
            <a:ext cx="7819548" cy="4990689"/>
          </a:xfrm>
        </p:spPr>
        <p:txBody>
          <a:bodyPr anchor="b">
            <a:normAutofit/>
          </a:bodyPr>
          <a:lstStyle>
            <a:lvl1pPr>
              <a:defRPr sz="6315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0956" y="10536778"/>
            <a:ext cx="7819548" cy="2484080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34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9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3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38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3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07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42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77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804A-E3F4-481F-853E-CEA5F05F5B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1" y="9536407"/>
            <a:ext cx="1530205" cy="1717221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45" y="9990156"/>
            <a:ext cx="683920" cy="805303"/>
          </a:xfrm>
        </p:spPr>
        <p:txBody>
          <a:bodyPr/>
          <a:lstStyle/>
          <a:p>
            <a:fld id="{B30438F6-E2AF-4C49-B077-55BCFC8063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4253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212" y="1376509"/>
            <a:ext cx="7816292" cy="282507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955" y="4705773"/>
            <a:ext cx="7819549" cy="833175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804A-E3F4-481F-853E-CEA5F05F5B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673" y="1575597"/>
            <a:ext cx="1393270" cy="1118872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438F6-E2AF-4C49-B077-55BCFC8063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1572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956" y="4540688"/>
            <a:ext cx="7819548" cy="3239520"/>
          </a:xfrm>
        </p:spPr>
        <p:txBody>
          <a:bodyPr anchor="b"/>
          <a:lstStyle>
            <a:lvl1pPr algn="l">
              <a:defRPr sz="4678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0956" y="7785896"/>
            <a:ext cx="7819548" cy="1897660"/>
          </a:xfrm>
        </p:spPr>
        <p:txBody>
          <a:bodyPr anchor="t"/>
          <a:lstStyle>
            <a:lvl1pPr marL="0" indent="0" algn="l">
              <a:buNone/>
              <a:defRPr sz="233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3465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2pPr>
            <a:lvl3pPr marL="1069299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3pPr>
            <a:lvl4pPr marL="1603949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4pPr>
            <a:lvl5pPr marL="2138599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5pPr>
            <a:lvl6pPr marL="2673248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6pPr>
            <a:lvl7pPr marL="3207898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7pPr>
            <a:lvl8pPr marL="3742548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8pPr>
            <a:lvl9pPr marL="4277197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804A-E3F4-481F-853E-CEA5F05F5B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673" y="7009645"/>
            <a:ext cx="1393270" cy="1118872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45" y="7155132"/>
            <a:ext cx="683920" cy="805303"/>
          </a:xfrm>
        </p:spPr>
        <p:txBody>
          <a:bodyPr/>
          <a:lstStyle/>
          <a:p>
            <a:fld id="{B30438F6-E2AF-4C49-B077-55BCFC8063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2625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0955" y="4705773"/>
            <a:ext cx="3783618" cy="8331755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6884" y="4689501"/>
            <a:ext cx="3783618" cy="8331755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804A-E3F4-481F-853E-CEA5F05F5B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673" y="1575597"/>
            <a:ext cx="1393270" cy="1118872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45" y="1737501"/>
            <a:ext cx="683920" cy="805303"/>
          </a:xfrm>
        </p:spPr>
        <p:txBody>
          <a:bodyPr/>
          <a:lstStyle/>
          <a:p>
            <a:fld id="{B30438F6-E2AF-4C49-B077-55BCFC8063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7039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" y="504190"/>
            <a:ext cx="2501017" cy="14641863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3875" y="-1733"/>
            <a:ext cx="2067000" cy="15116964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60401" cy="151257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4212" y="1376509"/>
            <a:ext cx="7816292" cy="28250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0955" y="4705773"/>
            <a:ext cx="7819549" cy="8571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87999" y="13521019"/>
            <a:ext cx="1005385" cy="816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A804A-E3F4-481F-853E-CEA5F05F5B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0956" y="13532869"/>
            <a:ext cx="6683374" cy="8053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466445" y="1737501"/>
            <a:ext cx="683920" cy="8053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39">
                <a:solidFill>
                  <a:srgbClr val="FEFFFF"/>
                </a:solidFill>
              </a:defRPr>
            </a:lvl1pPr>
          </a:lstStyle>
          <a:p>
            <a:fld id="{B30438F6-E2AF-4C49-B077-55BCFC8063E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507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534650" rtl="0" eaLnBrk="1" latinLnBrk="0" hangingPunct="1">
        <a:spcBef>
          <a:spcPct val="0"/>
        </a:spcBef>
        <a:buNone/>
        <a:defRPr sz="421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00987" indent="-400987" algn="l" defTabSz="534650" rtl="0" eaLnBrk="1" latinLnBrk="0" hangingPunct="1">
        <a:spcBef>
          <a:spcPts val="1169"/>
        </a:spcBef>
        <a:spcAft>
          <a:spcPts val="0"/>
        </a:spcAft>
        <a:buClr>
          <a:schemeClr val="accent1"/>
        </a:buClr>
        <a:buFont typeface="Wingdings 3" charset="2"/>
        <a:buChar char=""/>
        <a:defRPr sz="210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68806" indent="-334156" algn="l" defTabSz="534650" rtl="0" eaLnBrk="1" latinLnBrk="0" hangingPunct="1">
        <a:spcBef>
          <a:spcPts val="1169"/>
        </a:spcBef>
        <a:spcAft>
          <a:spcPts val="0"/>
        </a:spcAft>
        <a:buClr>
          <a:schemeClr val="accent1"/>
        </a:buClr>
        <a:buFont typeface="Wingdings 3" charset="2"/>
        <a:buChar char=""/>
        <a:defRPr sz="187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36624" indent="-267325" algn="l" defTabSz="534650" rtl="0" eaLnBrk="1" latinLnBrk="0" hangingPunct="1">
        <a:spcBef>
          <a:spcPts val="1169"/>
        </a:spcBef>
        <a:spcAft>
          <a:spcPts val="0"/>
        </a:spcAft>
        <a:buClr>
          <a:schemeClr val="accent1"/>
        </a:buClr>
        <a:buFont typeface="Wingdings 3" charset="2"/>
        <a:buChar char=""/>
        <a:defRPr sz="163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71274" indent="-267325" algn="l" defTabSz="534650" rtl="0" eaLnBrk="1" latinLnBrk="0" hangingPunct="1">
        <a:spcBef>
          <a:spcPts val="1169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405924" indent="-267325" algn="l" defTabSz="534650" rtl="0" eaLnBrk="1" latinLnBrk="0" hangingPunct="1">
        <a:spcBef>
          <a:spcPts val="1169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940573" indent="-267325" algn="l" defTabSz="534650" rtl="0" eaLnBrk="1" latinLnBrk="0" hangingPunct="1">
        <a:spcBef>
          <a:spcPts val="1169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475223" indent="-267325" algn="l" defTabSz="534650" rtl="0" eaLnBrk="1" latinLnBrk="0" hangingPunct="1">
        <a:spcBef>
          <a:spcPts val="1169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009873" indent="-267325" algn="l" defTabSz="534650" rtl="0" eaLnBrk="1" latinLnBrk="0" hangingPunct="1">
        <a:spcBef>
          <a:spcPts val="1169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544522" indent="-267325" algn="l" defTabSz="534650" rtl="0" eaLnBrk="1" latinLnBrk="0" hangingPunct="1">
        <a:spcBef>
          <a:spcPts val="1169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65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50" algn="l" defTabSz="53465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99" algn="l" defTabSz="53465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949" algn="l" defTabSz="53465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599" algn="l" defTabSz="53465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248" algn="l" defTabSz="53465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898" algn="l" defTabSz="53465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548" algn="l" defTabSz="53465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7197" algn="l" defTabSz="534650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61801" y="3890512"/>
            <a:ext cx="8528705" cy="1890105"/>
          </a:xfrm>
        </p:spPr>
        <p:txBody>
          <a:bodyPr>
            <a:noAutofit/>
          </a:bodyPr>
          <a:lstStyle/>
          <a:p>
            <a:r>
              <a:rPr lang="tr-TR" sz="3274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Dil bildiren ve Türkçede çeşitli anlamlarda kelimeler türetmek için kullanılan (-</a:t>
            </a:r>
            <a:r>
              <a:rPr lang="tr-TR" sz="3274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ca</a:t>
            </a:r>
            <a:r>
              <a:rPr lang="tr-TR" sz="3274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, -</a:t>
            </a:r>
            <a:r>
              <a:rPr lang="tr-TR" sz="3274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ce</a:t>
            </a:r>
            <a:r>
              <a:rPr lang="tr-TR" sz="3274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, -</a:t>
            </a:r>
            <a:r>
              <a:rPr lang="tr-TR" sz="3274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ça</a:t>
            </a:r>
            <a:r>
              <a:rPr lang="tr-TR" sz="3274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ve -</a:t>
            </a:r>
            <a:r>
              <a:rPr lang="tr-TR" sz="3274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çe</a:t>
            </a:r>
            <a:r>
              <a:rPr lang="tr-TR" sz="3274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) ekleri, Osmanlı Türkçesi metinlerinde (</a:t>
            </a:r>
            <a:r>
              <a:rPr lang="ar-SA" sz="3274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جه</a:t>
            </a:r>
            <a:r>
              <a:rPr lang="tr-TR" sz="3274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) şeklinde yazılmıştır.</a:t>
            </a:r>
            <a:endParaRPr lang="tr-TR" sz="3274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52748" y="5809451"/>
            <a:ext cx="9641377" cy="5216250"/>
          </a:xfrm>
        </p:spPr>
        <p:txBody>
          <a:bodyPr numCol="3">
            <a:noAutofit/>
          </a:bodyPr>
          <a:lstStyle/>
          <a:p>
            <a:r>
              <a:rPr lang="ar-SA" sz="3742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توركجه</a:t>
            </a:r>
            <a:endParaRPr lang="tr-TR" sz="3742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3742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Türk-çe</a:t>
            </a:r>
          </a:p>
          <a:p>
            <a:r>
              <a:rPr lang="ar-SA" sz="3742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عربجه</a:t>
            </a:r>
            <a:endParaRPr lang="tr-TR" sz="3742" b="1" i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3742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Arap-</a:t>
            </a:r>
            <a:r>
              <a:rPr lang="tr-TR" sz="3742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ça</a:t>
            </a:r>
            <a:endParaRPr lang="tr-TR" sz="3742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3742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3742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فرانسيزجه</a:t>
            </a:r>
            <a:endParaRPr lang="tr-TR" sz="3742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3742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tr-TR" sz="3742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Fransız-</a:t>
            </a:r>
            <a:r>
              <a:rPr lang="tr-TR" sz="3742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ca</a:t>
            </a:r>
            <a:endParaRPr lang="tr-TR" sz="3742" i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3742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3742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اين</a:t>
            </a:r>
            <a:r>
              <a:rPr lang="fa-IR" sz="3742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گيليزجه</a:t>
            </a:r>
            <a:endParaRPr lang="tr-TR" sz="3742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3742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tr-TR" sz="3742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İngiliz-ce</a:t>
            </a:r>
          </a:p>
          <a:p>
            <a:r>
              <a:rPr lang="tr-TR" sz="3742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3742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عقلمجه</a:t>
            </a:r>
            <a:endParaRPr lang="tr-TR" sz="3742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3742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aklım-</a:t>
            </a:r>
            <a:r>
              <a:rPr lang="tr-TR" sz="3742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ca</a:t>
            </a:r>
            <a:endParaRPr lang="tr-TR" sz="3742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fa-IR" sz="3742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چوج</a:t>
            </a:r>
            <a:r>
              <a:rPr lang="ar-SA" sz="3742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و</a:t>
            </a:r>
            <a:r>
              <a:rPr lang="fa-IR" sz="3742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قجه</a:t>
            </a:r>
            <a:endParaRPr lang="tr-TR" sz="3742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3742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çocuk-</a:t>
            </a:r>
            <a:r>
              <a:rPr lang="tr-TR" sz="3742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ça</a:t>
            </a:r>
            <a:endParaRPr lang="tr-TR" sz="3742" i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ar-SA" sz="3742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ياواشجه</a:t>
            </a:r>
            <a:endParaRPr lang="tr-TR" sz="3742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3742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yavaş-</a:t>
            </a:r>
            <a:r>
              <a:rPr lang="tr-TR" sz="3742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ça</a:t>
            </a:r>
            <a:endParaRPr lang="tr-TR" sz="3742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3742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3742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آيريجه</a:t>
            </a:r>
            <a:endParaRPr lang="tr-TR" sz="3742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3742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ayrı-</a:t>
            </a:r>
            <a:r>
              <a:rPr lang="tr-TR" sz="3742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ca</a:t>
            </a:r>
            <a:endParaRPr lang="tr-TR" sz="3742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fa-IR" sz="3742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گيزليجه</a:t>
            </a:r>
            <a:endParaRPr lang="tr-TR" sz="3742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3742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tr-TR" sz="3742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gizli-ce</a:t>
            </a:r>
            <a:endParaRPr lang="tr-TR" sz="3742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3742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3742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بنجه</a:t>
            </a:r>
            <a:endParaRPr lang="tr-TR" sz="3742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3742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tr-TR" sz="3742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ben-ce</a:t>
            </a:r>
            <a:endParaRPr lang="tr-TR" sz="3742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3742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3742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بزلرجه</a:t>
            </a:r>
            <a:endParaRPr lang="tr-TR" sz="3742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3742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bizler-ce</a:t>
            </a:r>
            <a:endParaRPr lang="tr-TR" sz="3742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0" indent="0">
              <a:buNone/>
            </a:pPr>
            <a:endParaRPr lang="tr-TR" sz="3742" dirty="0"/>
          </a:p>
        </p:txBody>
      </p:sp>
    </p:spTree>
    <p:extLst>
      <p:ext uri="{BB962C8B-B14F-4D97-AF65-F5344CB8AC3E}">
        <p14:creationId xmlns:p14="http://schemas.microsoft.com/office/powerpoint/2010/main" val="714392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71347" y="4282687"/>
            <a:ext cx="7654223" cy="5648658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Türkçedeki sıra bildirme eki, sonuna geldiği sayının ünlülerinin kalın veya ince oluşu ile, yuvarlak veya düz oluşuna göre değişen sekiz ayrı şekildedir. Bunlar -</a:t>
            </a:r>
            <a:r>
              <a:rPr lang="tr-TR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ncı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, -</a:t>
            </a:r>
            <a:r>
              <a:rPr lang="tr-TR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nci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, -</a:t>
            </a:r>
            <a:r>
              <a:rPr lang="tr-TR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ncu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, -</a:t>
            </a:r>
            <a:r>
              <a:rPr lang="tr-TR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ncü</a:t>
            </a:r>
            <a:r>
              <a:rPr lang="tr-TR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, </a:t>
            </a:r>
            <a:r>
              <a:rPr lang="tr-TR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-</a:t>
            </a:r>
            <a:r>
              <a:rPr lang="tr-TR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ıncı</a:t>
            </a:r>
            <a:r>
              <a:rPr lang="tr-TR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, -</a:t>
            </a:r>
            <a:r>
              <a:rPr lang="tr-TR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inci</a:t>
            </a:r>
            <a:r>
              <a:rPr lang="tr-TR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, -</a:t>
            </a:r>
            <a:r>
              <a:rPr lang="tr-TR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uncu</a:t>
            </a:r>
            <a:r>
              <a:rPr lang="tr-TR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ve</a:t>
            </a:r>
            <a:r>
              <a:rPr lang="tr-TR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-</a:t>
            </a:r>
            <a:r>
              <a:rPr lang="tr-TR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üncü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şekilleridir. Bunların Osmanlı Türkçesi metinlerindeki yazılışları hep aynıdır ve (</a:t>
            </a:r>
            <a:r>
              <a:rPr lang="ar-SA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نجى</a:t>
            </a:r>
            <a:r>
              <a:rPr lang="tr-TR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) şeklindedir.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0642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08538" y="4246958"/>
            <a:ext cx="9259143" cy="6768475"/>
          </a:xfrm>
        </p:spPr>
        <p:txBody>
          <a:bodyPr numCol="3">
            <a:normAutofit/>
          </a:bodyPr>
          <a:lstStyle/>
          <a:p>
            <a:r>
              <a:rPr lang="ar-SA" sz="421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برنجى</a:t>
            </a:r>
            <a:endParaRPr lang="tr-TR" sz="4210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4210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bir-inci</a:t>
            </a:r>
          </a:p>
          <a:p>
            <a:r>
              <a:rPr lang="ar-SA" sz="421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ايكينجى</a:t>
            </a:r>
            <a:endParaRPr lang="tr-TR" sz="4210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4210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iki-</a:t>
            </a:r>
            <a:r>
              <a:rPr lang="tr-TR" sz="421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nci</a:t>
            </a:r>
            <a:endParaRPr lang="tr-TR" sz="421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421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421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او</a:t>
            </a:r>
            <a:r>
              <a:rPr lang="fa-IR" sz="421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چنجى</a:t>
            </a:r>
            <a:endParaRPr lang="tr-TR" sz="4210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421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tr-TR" sz="4210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üç-üncü</a:t>
            </a:r>
          </a:p>
          <a:p>
            <a:r>
              <a:rPr lang="ar-SA" sz="421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دوردنجى</a:t>
            </a:r>
            <a:endParaRPr lang="tr-TR" sz="4210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421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dörd</a:t>
            </a:r>
            <a:r>
              <a:rPr lang="tr-TR" sz="4210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-üncü</a:t>
            </a:r>
          </a:p>
          <a:p>
            <a:r>
              <a:rPr lang="ar-SA" sz="421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بشنجى</a:t>
            </a:r>
            <a:endParaRPr lang="tr-TR" sz="4210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4210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beş-inci</a:t>
            </a:r>
            <a:endParaRPr lang="tr-TR" sz="421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421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421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آلتنجى</a:t>
            </a:r>
            <a:endParaRPr lang="tr-TR" sz="4210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421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tr-TR" sz="4210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altı-</a:t>
            </a:r>
            <a:r>
              <a:rPr lang="tr-TR" sz="421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ncı</a:t>
            </a:r>
            <a:endParaRPr lang="tr-TR" sz="421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421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421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يدنجى</a:t>
            </a:r>
            <a:endParaRPr lang="tr-TR" sz="4210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4210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yedi-</a:t>
            </a:r>
            <a:r>
              <a:rPr lang="tr-TR" sz="421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nci</a:t>
            </a:r>
            <a:endParaRPr lang="tr-TR" sz="4210" i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ar-SA" sz="421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سكزنجى</a:t>
            </a:r>
            <a:endParaRPr lang="tr-TR" sz="4210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421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tr-TR" sz="4210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sekiz-inci</a:t>
            </a:r>
            <a:endParaRPr lang="tr-TR" sz="421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421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421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طوقوزنجى</a:t>
            </a:r>
            <a:endParaRPr lang="tr-TR" sz="4210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421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tr-TR" sz="4210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dokuz-uncu</a:t>
            </a:r>
            <a:endParaRPr lang="tr-TR" sz="421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ar-SA" sz="421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اوننجى</a:t>
            </a:r>
            <a:endParaRPr lang="tr-TR" sz="4210" b="1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tr-TR" sz="4210" i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on-uncu</a:t>
            </a:r>
            <a:endParaRPr lang="tr-TR" sz="421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endParaRPr lang="tr-TR" sz="4210" dirty="0"/>
          </a:p>
        </p:txBody>
      </p:sp>
    </p:spTree>
    <p:extLst>
      <p:ext uri="{BB962C8B-B14F-4D97-AF65-F5344CB8AC3E}">
        <p14:creationId xmlns:p14="http://schemas.microsoft.com/office/powerpoint/2010/main" val="1465670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4915" y="3175"/>
            <a:ext cx="8730869" cy="15119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349" y="3175"/>
            <a:ext cx="9868014" cy="15119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8624" y="3175"/>
            <a:ext cx="9523463" cy="15119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2567" y="3175"/>
            <a:ext cx="9957142" cy="15119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4951" y="3175"/>
            <a:ext cx="9470783" cy="15119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161</Words>
  <Application>Microsoft Office PowerPoint</Application>
  <PresentationFormat>Özel</PresentationFormat>
  <Paragraphs>44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8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Traditional Arabic</vt:lpstr>
      <vt:lpstr>Wingdings 3</vt:lpstr>
      <vt:lpstr>Office Theme</vt:lpstr>
      <vt:lpstr>Duman</vt:lpstr>
      <vt:lpstr>Dil bildiren ve Türkçede çeşitli anlamlarda kelimeler türetmek için kullanılan (-ca, -ce, -ça ve -çe) ekleri, Osmanlı Türkçesi metinlerinde (جه) şeklinde yazılmıştır.</vt:lpstr>
      <vt:lpstr>Türkçedeki sıra bildirme eki, sonuna geldiği sayının ünlülerinin kalın veya ince oluşu ile, yuvarlak veya düz oluşuna göre değişen sekiz ayrı şekildedir. Bunlar -ncı, -nci, -ncu, -ncü,  -ıncı, -inci, -uncu ve -üncü şekilleridir. Bunların Osmanlı Türkçesi metinlerindeki yazılışları hep aynıdır ve (نجى) şeklindedir.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Binder1.pdf</dc:title>
  <dc:creator>Baykuss</dc:creator>
  <cp:lastModifiedBy>aaaaa</cp:lastModifiedBy>
  <cp:revision>2</cp:revision>
  <dcterms:created xsi:type="dcterms:W3CDTF">2018-09-08T17:01:33Z</dcterms:created>
  <dcterms:modified xsi:type="dcterms:W3CDTF">2018-09-08T17:46:34Z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2011-02-23T00:00:00Z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2018-09-08T00:00:00Z</vt:filetime>
  </property>
</Properties>
</file>