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21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95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1668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250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356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7824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11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0997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41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48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04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43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71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34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302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68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635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75EBA6A-049C-41D9-BDA8-F595968C49D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90BCDA3-8515-465A-BB61-8792E5C43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126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87606" y="233931"/>
            <a:ext cx="8120418" cy="663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655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İçerik Yer Tutucusu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50012" y="203220"/>
            <a:ext cx="6677491" cy="700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712757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2018-02-12T20:25:15Z</dcterms:created>
  <dcterms:modified xsi:type="dcterms:W3CDTF">2018-02-12T20:26:39Z</dcterms:modified>
</cp:coreProperties>
</file>