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0E78C62B-6279-4194-8686-D9E721CAC0CD}"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F8DF65C-2D8D-45C2-8327-2523C3EE0733}"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0E78C62B-6279-4194-8686-D9E721CAC0CD}"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F8DF65C-2D8D-45C2-8327-2523C3EE0733}"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E78C62B-6279-4194-8686-D9E721CAC0CD}"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b="1" dirty="0" smtClean="0"/>
              <a:t>MISIR UYGARLIĞI</a:t>
            </a:r>
            <a:endParaRPr lang="tr-TR" dirty="0"/>
          </a:p>
        </p:txBody>
      </p:sp>
      <p:sp>
        <p:nvSpPr>
          <p:cNvPr id="3" name="2 Alt Başlık"/>
          <p:cNvSpPr>
            <a:spLocks noGrp="1"/>
          </p:cNvSpPr>
          <p:nvPr>
            <p:ph type="subTitle" idx="1"/>
          </p:nvPr>
        </p:nvSpPr>
        <p:spPr/>
        <p:txBody>
          <a:bodyPr/>
          <a:lstStyle/>
          <a:p>
            <a:r>
              <a:rPr lang="tr-TR" dirty="0" smtClean="0"/>
              <a:t>IV. HAFTA</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714500"/>
            <a:ext cx="8229600" cy="4525963"/>
          </a:xfrm>
        </p:spPr>
        <p:txBody>
          <a:bodyPr>
            <a:normAutofit/>
          </a:bodyPr>
          <a:lstStyle/>
          <a:p>
            <a:pPr algn="just">
              <a:buNone/>
            </a:pPr>
            <a:r>
              <a:rPr lang="tr-TR" dirty="0" smtClean="0"/>
              <a:t>		Mısır </a:t>
            </a:r>
            <a:r>
              <a:rPr lang="tr-TR" dirty="0"/>
              <a:t>uygarlığı insanlık tarihinin en önemli medeniyetlerinden biridir. Özellikle tıp ve mimari bilimlerin geliştiği bir uygarlık olmuştur. Hiyeroglif yazısı ve papirüs kullanımı çok önemlidir. Ölümden sonra yaşam inancının ilk geliştiği uygarlıklardan biri olması mumyalama tekniklerinin ortaya çıkışını sağlamış, bu da tıp alanında çok önemli bir atılım yapılmasını sağlamıştır. Firavun IV. Amenofis döneminde ortaya atılan Aton kültü tek tanrıcı inancın ilk örneği olarak görülmektedir.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Herodot’un </a:t>
            </a:r>
            <a:r>
              <a:rPr lang="tr-TR" dirty="0"/>
              <a:t>tabiriyle Mısır Nil’in bir armağanıdır. Gerçekten de Mısır’da uygarlığın gelişimini sağlayan temel şey Nil nehridir. Mısır uygarlığı Afrika’nın içlerinde doğan ve Mısır’da denize dökülen Nil’in etrafında doğmuş ve gelişmiştir. Nil nehri olmasaydı uygarlığın gelişmesi mümkün olmazdı. Çevresinin çöl ve deniz gibi doğal engellerle kapalı olması uzunca bir süre istilalardan uzak kalmasını sağlamıştır.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Neolitik </a:t>
            </a:r>
            <a:r>
              <a:rPr lang="tr-TR" dirty="0"/>
              <a:t>dönemden itibaren bölgede tarıma dayalı yerleşimler ortaya çıkmaya başlamıştır. Tıpkı Mezopotamya’da olduğu gibi tarımın örgütlenmesi için kolektif emeğin organize edilmesi ihtiyacı ilk siyasal yapıların ortaya çıkmasına sebebiyet vermiş, bölgenin yapısı gereği yaşanabilir alanların Nil kenarındaki çok dar bir şeritte toplanması, merkezi bir yapının çok daha erken bir dönemde ortaya çıkışını sağlamıştır.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Mısır’da </a:t>
            </a:r>
            <a:r>
              <a:rPr lang="tr-TR" dirty="0"/>
              <a:t>başlangıçta siyasi birlik, birbirlerinden daha farklı özellikleri olan Aşağı ve Yukarı Nil havzasının iki ayrı krallık etrafında birleşmesiyle sağlandı. Aşağı Mısır ve Yukarı Mısır arasında başlayan mücadele tahminlere göre MÖ 3200 civarında Yukarı Mısır Kralı Narmer’in aşağı Mısır’ı hakimiyeti altına almasıyla sonuçlandı ve binlerce yıl sürecek birleşik Mısır Krallığı doğmuş oldu.</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Birleşmeden </a:t>
            </a:r>
            <a:r>
              <a:rPr lang="tr-TR" dirty="0"/>
              <a:t>sonra başlayan eski krallık döneminde siyasal gücü ellerine geçiren krallar firavunlar haline geldiler. Firavunlar mutlak yetkilere sahiptiler. Üstelik bir süre sonra siyasal egemenliklerine dinsel bir boyut da katarak kendilerini tanrılaştırdılar. III. ve IV. hanedanlar döneminde iyice güçlenen firavunlar hem yeni fetihler yaptılar hem de </a:t>
            </a:r>
            <a:r>
              <a:rPr lang="tr-TR" dirty="0" smtClean="0"/>
              <a:t>yüz binlerce </a:t>
            </a:r>
            <a:r>
              <a:rPr lang="tr-TR" dirty="0"/>
              <a:t>insanı örgütleyebilerek devasa mimari projelere girişebildiler. Keops Kefren Mikerinos gibi dünyanın yedi harikasından biri kabul edilen piramitler bu dönemde ortaya çıktı.</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Eski </a:t>
            </a:r>
            <a:r>
              <a:rPr lang="tr-TR" dirty="0"/>
              <a:t>krallık ülkedeki soyluların güçlenmeye başlamasıyla çatırdamaya başladı. Ülke içindeki her bölgenin ayrı hareket etmeye başlaması sulama sisteminin işlememesine, toprakların ekilememesine ve sonuçta büyük bir ekonomik bunalıma yol açtı. Yereli kontrol eden soylular arasındaki mücadele krizi daha da büyük bir noktaya taşıdı. Kriz, Thebes kentinin önderliğinde Mısır’ın tekrar birleştirilmesiyle aşılabildi ve Orta Krallık dönemine geçildi.</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Yerel </a:t>
            </a:r>
            <a:r>
              <a:rPr lang="tr-TR" dirty="0"/>
              <a:t>otoritelerin Firavunların gücünü bir ölçüde de azalttığı bu dönemde tarım yeniden örgütlendi ve yeni tarım alanları açıldı. Bu dönemde başta Fenike olma üzere çeşitli bölgelerle ticari ilişkiler geliştirildi. Tüccar ve zanaat sınıfı gelişme gösterdi. Fakat artan sosyal eşitsizlik özellikle yoksul sınıflarda büyük tepkilere yol açtı. Köylüler ve zanaatkarların artan memnuniyetsizliği ülkedeki istikrarsızlığı daha da arttırdı. Bu durum Akdeniz üzerinden geldiği tahmin edilen Hiksoslar adlı bir halkın Mısırı istila etmesinde etkili oldu. Özellikle ülkenin kuzeyini etkileyen Hiksos egemenliği yaklaşık bir yüzyıl sürdü.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Hiksos </a:t>
            </a:r>
            <a:r>
              <a:rPr lang="tr-TR" dirty="0"/>
              <a:t>egemenliğine meydan okuyuş gene güneyden Thebes kentinin öncülüğünde geldi. Hiksosların MÖ 16. Yüzyıl sonlarında ülkeden çıkarılmalarıyla yeni krallık dönemi başlamış oldu. Bu dönemde iktidar yeniden merkezileştirilmiş ve güçlü bir ordu kurulmuştur. Tunç kullanımının başlaması ve at arabalarının kullanılmasının orduyu güçlü bir hale getirdiği bu dönemde, Firavunlar yayılmacı bir politika izlemeye başlamıştır. </a:t>
            </a:r>
            <a:r>
              <a:rPr lang="tr-TR" smtClean="0"/>
              <a:t>Mısır, III</a:t>
            </a:r>
            <a:r>
              <a:rPr lang="tr-TR" dirty="0"/>
              <a:t>. Thutmosis döneminde </a:t>
            </a:r>
            <a:r>
              <a:rPr lang="tr-TR" dirty="0" smtClean="0"/>
              <a:t>Filistin </a:t>
            </a:r>
            <a:r>
              <a:rPr lang="tr-TR" dirty="0"/>
              <a:t>ve Suriye’yi ele geçirerek büyür. I. Seti ve II. Ramses döneminde fütuhat genişletilmek istense de Hititlerle yapılan 1296 tarihli Kadeş Anlaşmasıyla bu girişim yarım kaldı.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MÖ </a:t>
            </a:r>
            <a:r>
              <a:rPr lang="tr-TR" dirty="0"/>
              <a:t>bininci yıldan itibaren Mısır eski gücünü kaybetti ve ele geçirdiği toprakları kaybetti. Daha da kötüsü Doğu’dan gelen Asurlular tarafından MÖ 7. Yüzyılda  işgal edildi. Asur egemenliği uzun sürmese de Mısır artık eski gücünden uzaklaşmıştı. Nitekim MÖ 525’de Pers ordusu Mısır ordusunu yenerek tüm Mısır’ı ele geçirdi. Mısır bu tarihten sonra çok uzun bir süre hep başka güçlerin kontrolünde kaldı.</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5</Words>
  <Application>Microsoft Office PowerPoint</Application>
  <PresentationFormat>Ekran Gösterisi (4:3)</PresentationFormat>
  <Paragraphs>11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MISIR UYGARLIĞI</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MISIR UYGARLIĞI</dc:title>
  <dc:creator>canan</dc:creator>
  <cp:lastModifiedBy>canan</cp:lastModifiedBy>
  <cp:revision>5</cp:revision>
  <dcterms:created xsi:type="dcterms:W3CDTF">2019-03-29T21:50:10Z</dcterms:created>
  <dcterms:modified xsi:type="dcterms:W3CDTF">2019-03-31T13:52:31Z</dcterms:modified>
</cp:coreProperties>
</file>