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B5020-BDF0-4E85-AE8E-FACBC6B8738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42B1047-5277-4E50-A9F9-6A60EA2FB622}">
      <dgm:prSet/>
      <dgm:spPr/>
      <dgm:t>
        <a:bodyPr/>
        <a:lstStyle/>
        <a:p>
          <a:pPr rtl="0"/>
          <a:r>
            <a:rPr lang="tr-TR" smtClean="0"/>
            <a:t>Ataerkillik, toplumsal cinsiyet, feminizm</a:t>
          </a:r>
          <a:endParaRPr lang="tr-TR"/>
        </a:p>
      </dgm:t>
    </dgm:pt>
    <dgm:pt modelId="{536C1A5E-C23B-4153-AEFF-A87751A9DA92}" type="parTrans" cxnId="{2F6D1034-915E-4373-8696-E86D921A4D32}">
      <dgm:prSet/>
      <dgm:spPr/>
      <dgm:t>
        <a:bodyPr/>
        <a:lstStyle/>
        <a:p>
          <a:endParaRPr lang="tr-TR"/>
        </a:p>
      </dgm:t>
    </dgm:pt>
    <dgm:pt modelId="{53664B29-C1E3-47FA-B3CA-D4B96FB483D0}" type="sibTrans" cxnId="{2F6D1034-915E-4373-8696-E86D921A4D32}">
      <dgm:prSet/>
      <dgm:spPr/>
      <dgm:t>
        <a:bodyPr/>
        <a:lstStyle/>
        <a:p>
          <a:endParaRPr lang="tr-TR"/>
        </a:p>
      </dgm:t>
    </dgm:pt>
    <dgm:pt modelId="{CA19F8BE-4F1F-4873-960E-B9580526C249}" type="pres">
      <dgm:prSet presAssocID="{DF2B5020-BDF0-4E85-AE8E-FACBC6B8738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4CE92FE-5BE7-4FDD-996C-C6B6EF3459EA}" type="pres">
      <dgm:prSet presAssocID="{242B1047-5277-4E50-A9F9-6A60EA2FB622}" presName="circle1" presStyleLbl="node1" presStyleIdx="0" presStyleCnt="1"/>
      <dgm:spPr/>
    </dgm:pt>
    <dgm:pt modelId="{8F4FCD1A-E617-4D20-A7FA-3C0359059515}" type="pres">
      <dgm:prSet presAssocID="{242B1047-5277-4E50-A9F9-6A60EA2FB622}" presName="space" presStyleCnt="0"/>
      <dgm:spPr/>
    </dgm:pt>
    <dgm:pt modelId="{F8BF292B-B275-4CF7-B625-CF2F27B3A4F9}" type="pres">
      <dgm:prSet presAssocID="{242B1047-5277-4E50-A9F9-6A60EA2FB622}" presName="rect1" presStyleLbl="alignAcc1" presStyleIdx="0" presStyleCnt="1"/>
      <dgm:spPr/>
    </dgm:pt>
    <dgm:pt modelId="{E167499F-40C7-4FB7-9D1A-BD7FEC08984D}" type="pres">
      <dgm:prSet presAssocID="{242B1047-5277-4E50-A9F9-6A60EA2FB622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2F6D1034-915E-4373-8696-E86D921A4D32}" srcId="{DF2B5020-BDF0-4E85-AE8E-FACBC6B87382}" destId="{242B1047-5277-4E50-A9F9-6A60EA2FB622}" srcOrd="0" destOrd="0" parTransId="{536C1A5E-C23B-4153-AEFF-A87751A9DA92}" sibTransId="{53664B29-C1E3-47FA-B3CA-D4B96FB483D0}"/>
    <dgm:cxn modelId="{BB4C2AFC-046A-4354-B5A2-51607CD70D20}" type="presOf" srcId="{DF2B5020-BDF0-4E85-AE8E-FACBC6B87382}" destId="{CA19F8BE-4F1F-4873-960E-B9580526C249}" srcOrd="0" destOrd="0" presId="urn:microsoft.com/office/officeart/2005/8/layout/target3"/>
    <dgm:cxn modelId="{36E12D1A-4B73-4B05-B884-5FC6B425AD63}" type="presOf" srcId="{242B1047-5277-4E50-A9F9-6A60EA2FB622}" destId="{E167499F-40C7-4FB7-9D1A-BD7FEC08984D}" srcOrd="1" destOrd="0" presId="urn:microsoft.com/office/officeart/2005/8/layout/target3"/>
    <dgm:cxn modelId="{89F57C9A-6002-45AF-BFEC-83223328FA66}" type="presOf" srcId="{242B1047-5277-4E50-A9F9-6A60EA2FB622}" destId="{F8BF292B-B275-4CF7-B625-CF2F27B3A4F9}" srcOrd="0" destOrd="0" presId="urn:microsoft.com/office/officeart/2005/8/layout/target3"/>
    <dgm:cxn modelId="{2D7189DD-925E-4B2E-8D5F-3AD55E8EE397}" type="presParOf" srcId="{CA19F8BE-4F1F-4873-960E-B9580526C249}" destId="{94CE92FE-5BE7-4FDD-996C-C6B6EF3459EA}" srcOrd="0" destOrd="0" presId="urn:microsoft.com/office/officeart/2005/8/layout/target3"/>
    <dgm:cxn modelId="{B62657B0-32AF-4DCB-AFD7-ED42C1EA8BB1}" type="presParOf" srcId="{CA19F8BE-4F1F-4873-960E-B9580526C249}" destId="{8F4FCD1A-E617-4D20-A7FA-3C0359059515}" srcOrd="1" destOrd="0" presId="urn:microsoft.com/office/officeart/2005/8/layout/target3"/>
    <dgm:cxn modelId="{20607FB9-FE0B-48DA-A88C-FB0AC617EBC3}" type="presParOf" srcId="{CA19F8BE-4F1F-4873-960E-B9580526C249}" destId="{F8BF292B-B275-4CF7-B625-CF2F27B3A4F9}" srcOrd="2" destOrd="0" presId="urn:microsoft.com/office/officeart/2005/8/layout/target3"/>
    <dgm:cxn modelId="{75AD7B92-84B7-4357-89AD-BC4F35B6537E}" type="presParOf" srcId="{CA19F8BE-4F1F-4873-960E-B9580526C249}" destId="{E167499F-40C7-4FB7-9D1A-BD7FEC08984D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15844A2-07D2-41EC-B701-E96E6AD3A61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53D1BEF-B01C-4C82-93EA-398CBCE54F57}">
      <dgm:prSet/>
      <dgm:spPr/>
      <dgm:t>
        <a:bodyPr/>
        <a:lstStyle/>
        <a:p>
          <a:pPr rtl="0"/>
          <a:r>
            <a:rPr lang="tr-TR" dirty="0" smtClean="0"/>
            <a:t>Feminizm kadınların toplumsal, siyasal ve ideolojik açılardan özgürleşmelerini hedef alan bir toplumsal harekettir.</a:t>
          </a:r>
          <a:endParaRPr lang="tr-TR" dirty="0"/>
        </a:p>
      </dgm:t>
    </dgm:pt>
    <dgm:pt modelId="{E06FC6A4-E0D3-4118-866F-56BA4787A43B}" type="parTrans" cxnId="{D36DBF19-8474-46BC-9F64-54DA78FBFB8E}">
      <dgm:prSet/>
      <dgm:spPr/>
      <dgm:t>
        <a:bodyPr/>
        <a:lstStyle/>
        <a:p>
          <a:endParaRPr lang="tr-TR"/>
        </a:p>
      </dgm:t>
    </dgm:pt>
    <dgm:pt modelId="{AB49C466-3CF9-4B0D-826A-58FD5FF0442C}" type="sibTrans" cxnId="{D36DBF19-8474-46BC-9F64-54DA78FBFB8E}">
      <dgm:prSet/>
      <dgm:spPr/>
      <dgm:t>
        <a:bodyPr/>
        <a:lstStyle/>
        <a:p>
          <a:endParaRPr lang="tr-TR"/>
        </a:p>
      </dgm:t>
    </dgm:pt>
    <dgm:pt modelId="{CA0D4995-37B7-44A6-84EF-81632181A16B}" type="pres">
      <dgm:prSet presAssocID="{015844A2-07D2-41EC-B701-E96E6AD3A612}" presName="compositeShape" presStyleCnt="0">
        <dgm:presLayoutVars>
          <dgm:chMax val="7"/>
          <dgm:dir/>
          <dgm:resizeHandles val="exact"/>
        </dgm:presLayoutVars>
      </dgm:prSet>
      <dgm:spPr/>
    </dgm:pt>
    <dgm:pt modelId="{2D4FAB75-015D-4A0E-8A46-E0838E7DAE89}" type="pres">
      <dgm:prSet presAssocID="{C53D1BEF-B01C-4C82-93EA-398CBCE54F57}" presName="circ1TxSh" presStyleLbl="vennNode1" presStyleIdx="0" presStyleCnt="1" custLinFactNeighborX="-912" custLinFactNeighborY="-13687"/>
      <dgm:spPr/>
    </dgm:pt>
  </dgm:ptLst>
  <dgm:cxnLst>
    <dgm:cxn modelId="{D36DBF19-8474-46BC-9F64-54DA78FBFB8E}" srcId="{015844A2-07D2-41EC-B701-E96E6AD3A612}" destId="{C53D1BEF-B01C-4C82-93EA-398CBCE54F57}" srcOrd="0" destOrd="0" parTransId="{E06FC6A4-E0D3-4118-866F-56BA4787A43B}" sibTransId="{AB49C466-3CF9-4B0D-826A-58FD5FF0442C}"/>
    <dgm:cxn modelId="{83851009-0DBD-479A-AC0E-8AA4EAE41F43}" type="presOf" srcId="{015844A2-07D2-41EC-B701-E96E6AD3A612}" destId="{CA0D4995-37B7-44A6-84EF-81632181A16B}" srcOrd="0" destOrd="0" presId="urn:microsoft.com/office/officeart/2005/8/layout/venn1"/>
    <dgm:cxn modelId="{BCCD21CC-F2A9-443B-B2CA-D3E08A61A1B4}" type="presOf" srcId="{C53D1BEF-B01C-4C82-93EA-398CBCE54F57}" destId="{2D4FAB75-015D-4A0E-8A46-E0838E7DAE89}" srcOrd="0" destOrd="0" presId="urn:microsoft.com/office/officeart/2005/8/layout/venn1"/>
    <dgm:cxn modelId="{F2D17E0C-B2B5-4CAA-B33F-ECE6673BEB13}" type="presParOf" srcId="{CA0D4995-37B7-44A6-84EF-81632181A16B}" destId="{2D4FAB75-015D-4A0E-8A46-E0838E7DAE8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A3A328-D177-4DCF-A69C-CC6E2FE4D43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D803B3B-7343-406D-911E-6DBC24478D46}">
      <dgm:prSet/>
      <dgm:spPr/>
      <dgm:t>
        <a:bodyPr/>
        <a:lstStyle/>
        <a:p>
          <a:pPr rtl="0"/>
          <a:r>
            <a:rPr lang="tr-TR" smtClean="0"/>
            <a:t>Erkeklerin kadınlar üzerindeki fiziksel, siyasal ve ideolojik hakimiyeti</a:t>
          </a:r>
          <a:endParaRPr lang="tr-TR"/>
        </a:p>
      </dgm:t>
    </dgm:pt>
    <dgm:pt modelId="{699A214D-A445-4628-8316-9B7A9002FEEA}" type="parTrans" cxnId="{EA7EB86F-532D-4F14-93B8-B3FE527F6D8C}">
      <dgm:prSet/>
      <dgm:spPr/>
      <dgm:t>
        <a:bodyPr/>
        <a:lstStyle/>
        <a:p>
          <a:endParaRPr lang="tr-TR"/>
        </a:p>
      </dgm:t>
    </dgm:pt>
    <dgm:pt modelId="{EAEDA5D4-991A-4950-92EB-C28546B3B8FB}" type="sibTrans" cxnId="{EA7EB86F-532D-4F14-93B8-B3FE527F6D8C}">
      <dgm:prSet/>
      <dgm:spPr/>
      <dgm:t>
        <a:bodyPr/>
        <a:lstStyle/>
        <a:p>
          <a:endParaRPr lang="tr-TR"/>
        </a:p>
      </dgm:t>
    </dgm:pt>
    <dgm:pt modelId="{23AD0656-8531-4C19-8873-2227FB3B66A2}" type="pres">
      <dgm:prSet presAssocID="{D4A3A328-D177-4DCF-A69C-CC6E2FE4D437}" presName="compositeShape" presStyleCnt="0">
        <dgm:presLayoutVars>
          <dgm:chMax val="7"/>
          <dgm:dir/>
          <dgm:resizeHandles val="exact"/>
        </dgm:presLayoutVars>
      </dgm:prSet>
      <dgm:spPr/>
    </dgm:pt>
    <dgm:pt modelId="{A7350E30-37BF-4BBB-B874-65822A7E486D}" type="pres">
      <dgm:prSet presAssocID="{CD803B3B-7343-406D-911E-6DBC24478D46}" presName="circ1TxSh" presStyleLbl="vennNode1" presStyleIdx="0" presStyleCnt="1"/>
      <dgm:spPr/>
    </dgm:pt>
  </dgm:ptLst>
  <dgm:cxnLst>
    <dgm:cxn modelId="{EA7EB86F-532D-4F14-93B8-B3FE527F6D8C}" srcId="{D4A3A328-D177-4DCF-A69C-CC6E2FE4D437}" destId="{CD803B3B-7343-406D-911E-6DBC24478D46}" srcOrd="0" destOrd="0" parTransId="{699A214D-A445-4628-8316-9B7A9002FEEA}" sibTransId="{EAEDA5D4-991A-4950-92EB-C28546B3B8FB}"/>
    <dgm:cxn modelId="{149122A8-10A4-43EF-AAB1-ED883B2FBA18}" type="presOf" srcId="{CD803B3B-7343-406D-911E-6DBC24478D46}" destId="{A7350E30-37BF-4BBB-B874-65822A7E486D}" srcOrd="0" destOrd="0" presId="urn:microsoft.com/office/officeart/2005/8/layout/venn1"/>
    <dgm:cxn modelId="{7B730294-C7BB-455D-9634-3F1BED507CE7}" type="presOf" srcId="{D4A3A328-D177-4DCF-A69C-CC6E2FE4D437}" destId="{23AD0656-8531-4C19-8873-2227FB3B66A2}" srcOrd="0" destOrd="0" presId="urn:microsoft.com/office/officeart/2005/8/layout/venn1"/>
    <dgm:cxn modelId="{89D768D2-A734-4703-9F99-F573BC41BFAE}" type="presParOf" srcId="{23AD0656-8531-4C19-8873-2227FB3B66A2}" destId="{A7350E30-37BF-4BBB-B874-65822A7E486D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14C3E84-D979-422A-9174-6449E7DFA2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48C459A-8A62-40BA-9764-A6036E9E31EA}">
      <dgm:prSet/>
      <dgm:spPr/>
      <dgm:t>
        <a:bodyPr/>
        <a:lstStyle/>
        <a:p>
          <a:pPr rtl="0"/>
          <a:r>
            <a:rPr lang="tr-TR" smtClean="0"/>
            <a:t>Ataerkillik insanlığın ta başlangıç dönemlerine kadar gitmektedir. Dinsel metinlerdeki yaratılış anlatıları açık bir şekilde tanrının erkekliği temasını içermekte ve kadınların erkeklere tabi olmaları gerektiği motiflerini içermektedir.</a:t>
          </a:r>
          <a:endParaRPr lang="tr-TR"/>
        </a:p>
      </dgm:t>
    </dgm:pt>
    <dgm:pt modelId="{465BD53B-F51E-48F5-8F0D-8E4382A888D0}" type="parTrans" cxnId="{F3111FDE-3B5B-428D-9614-29CC6C73D06D}">
      <dgm:prSet/>
      <dgm:spPr/>
      <dgm:t>
        <a:bodyPr/>
        <a:lstStyle/>
        <a:p>
          <a:endParaRPr lang="tr-TR"/>
        </a:p>
      </dgm:t>
    </dgm:pt>
    <dgm:pt modelId="{53D9A9F7-77B5-4478-BA11-FBFA90CE02D2}" type="sibTrans" cxnId="{F3111FDE-3B5B-428D-9614-29CC6C73D06D}">
      <dgm:prSet/>
      <dgm:spPr/>
      <dgm:t>
        <a:bodyPr/>
        <a:lstStyle/>
        <a:p>
          <a:endParaRPr lang="tr-TR"/>
        </a:p>
      </dgm:t>
    </dgm:pt>
    <dgm:pt modelId="{F332BAF7-B659-4278-871C-C9326A35892F}" type="pres">
      <dgm:prSet presAssocID="{114C3E84-D979-422A-9174-6449E7DFA2BE}" presName="linear" presStyleCnt="0">
        <dgm:presLayoutVars>
          <dgm:animLvl val="lvl"/>
          <dgm:resizeHandles val="exact"/>
        </dgm:presLayoutVars>
      </dgm:prSet>
      <dgm:spPr/>
    </dgm:pt>
    <dgm:pt modelId="{B907A6E1-21A9-4437-A6CF-1DC1C100559B}" type="pres">
      <dgm:prSet presAssocID="{F48C459A-8A62-40BA-9764-A6036E9E31E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3111FDE-3B5B-428D-9614-29CC6C73D06D}" srcId="{114C3E84-D979-422A-9174-6449E7DFA2BE}" destId="{F48C459A-8A62-40BA-9764-A6036E9E31EA}" srcOrd="0" destOrd="0" parTransId="{465BD53B-F51E-48F5-8F0D-8E4382A888D0}" sibTransId="{53D9A9F7-77B5-4478-BA11-FBFA90CE02D2}"/>
    <dgm:cxn modelId="{C3739159-20B7-4B80-8C6A-5AED4DF1BFF1}" type="presOf" srcId="{F48C459A-8A62-40BA-9764-A6036E9E31EA}" destId="{B907A6E1-21A9-4437-A6CF-1DC1C100559B}" srcOrd="0" destOrd="0" presId="urn:microsoft.com/office/officeart/2005/8/layout/vList2"/>
    <dgm:cxn modelId="{E0E9C7EF-5BC0-4273-ABC5-EA850A34B3D3}" type="presOf" srcId="{114C3E84-D979-422A-9174-6449E7DFA2BE}" destId="{F332BAF7-B659-4278-871C-C9326A35892F}" srcOrd="0" destOrd="0" presId="urn:microsoft.com/office/officeart/2005/8/layout/vList2"/>
    <dgm:cxn modelId="{9C5614CD-0EAA-4C29-B8C2-AF4CA24FE288}" type="presParOf" srcId="{F332BAF7-B659-4278-871C-C9326A35892F}" destId="{B907A6E1-21A9-4437-A6CF-1DC1C10055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1CED5F5-14FD-4BAC-8B99-F9851E23659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B014BC4-4BA3-400E-B959-EEDD4BB7E62C}">
      <dgm:prSet/>
      <dgm:spPr/>
      <dgm:t>
        <a:bodyPr/>
        <a:lstStyle/>
        <a:p>
          <a:pPr rtl="0"/>
          <a:r>
            <a:rPr lang="tr-TR" smtClean="0"/>
            <a:t>Geleneksel – liberal feminizm</a:t>
          </a:r>
          <a:endParaRPr lang="tr-TR"/>
        </a:p>
      </dgm:t>
    </dgm:pt>
    <dgm:pt modelId="{E8A274DE-30A6-4D99-A295-70CA712B8199}" type="parTrans" cxnId="{101270A2-39A0-4647-8EA4-7E2B298C8F13}">
      <dgm:prSet/>
      <dgm:spPr/>
      <dgm:t>
        <a:bodyPr/>
        <a:lstStyle/>
        <a:p>
          <a:endParaRPr lang="tr-TR"/>
        </a:p>
      </dgm:t>
    </dgm:pt>
    <dgm:pt modelId="{BDFF55ED-2482-43F3-82A9-F50928A1097C}" type="sibTrans" cxnId="{101270A2-39A0-4647-8EA4-7E2B298C8F13}">
      <dgm:prSet/>
      <dgm:spPr/>
      <dgm:t>
        <a:bodyPr/>
        <a:lstStyle/>
        <a:p>
          <a:endParaRPr lang="tr-TR"/>
        </a:p>
      </dgm:t>
    </dgm:pt>
    <dgm:pt modelId="{FEAF1242-52B4-4379-B95F-9E525D5CEB6B}">
      <dgm:prSet/>
      <dgm:spPr/>
      <dgm:t>
        <a:bodyPr/>
        <a:lstStyle/>
        <a:p>
          <a:pPr rtl="0"/>
          <a:r>
            <a:rPr lang="tr-TR" smtClean="0"/>
            <a:t>Marksist feminizm</a:t>
          </a:r>
          <a:endParaRPr lang="tr-TR"/>
        </a:p>
      </dgm:t>
    </dgm:pt>
    <dgm:pt modelId="{D28E53E3-B5A6-49CC-A7FC-AA1364CEEBDF}" type="parTrans" cxnId="{D2D40F1B-8FC3-4B03-ADD1-46AA8047A5E8}">
      <dgm:prSet/>
      <dgm:spPr/>
      <dgm:t>
        <a:bodyPr/>
        <a:lstStyle/>
        <a:p>
          <a:endParaRPr lang="tr-TR"/>
        </a:p>
      </dgm:t>
    </dgm:pt>
    <dgm:pt modelId="{79F23C7B-A9D2-4C54-A0A3-7B9E6DAEB9DA}" type="sibTrans" cxnId="{D2D40F1B-8FC3-4B03-ADD1-46AA8047A5E8}">
      <dgm:prSet/>
      <dgm:spPr/>
      <dgm:t>
        <a:bodyPr/>
        <a:lstStyle/>
        <a:p>
          <a:endParaRPr lang="tr-TR"/>
        </a:p>
      </dgm:t>
    </dgm:pt>
    <dgm:pt modelId="{5BAFDDE0-D8CF-4164-9B78-DCD642B99530}">
      <dgm:prSet/>
      <dgm:spPr/>
      <dgm:t>
        <a:bodyPr/>
        <a:lstStyle/>
        <a:p>
          <a:pPr rtl="0"/>
          <a:r>
            <a:rPr lang="tr-TR" smtClean="0"/>
            <a:t>Radikal/devrimci feminizm</a:t>
          </a:r>
          <a:endParaRPr lang="tr-TR"/>
        </a:p>
      </dgm:t>
    </dgm:pt>
    <dgm:pt modelId="{4F55CB15-31BB-42DB-B241-70ECC19E285A}" type="parTrans" cxnId="{EC94CE0D-13C5-4FF7-AAC0-84BE33F9DEED}">
      <dgm:prSet/>
      <dgm:spPr/>
      <dgm:t>
        <a:bodyPr/>
        <a:lstStyle/>
        <a:p>
          <a:endParaRPr lang="tr-TR"/>
        </a:p>
      </dgm:t>
    </dgm:pt>
    <dgm:pt modelId="{54E6CB15-D488-43E4-B48C-AD9549BFE4F5}" type="sibTrans" cxnId="{EC94CE0D-13C5-4FF7-AAC0-84BE33F9DEED}">
      <dgm:prSet/>
      <dgm:spPr/>
      <dgm:t>
        <a:bodyPr/>
        <a:lstStyle/>
        <a:p>
          <a:endParaRPr lang="tr-TR"/>
        </a:p>
      </dgm:t>
    </dgm:pt>
    <dgm:pt modelId="{F7B16CC2-EB11-4684-93FB-DA109AC11246}">
      <dgm:prSet/>
      <dgm:spPr/>
      <dgm:t>
        <a:bodyPr/>
        <a:lstStyle/>
        <a:p>
          <a:pPr rtl="0"/>
          <a:r>
            <a:rPr lang="tr-TR" smtClean="0"/>
            <a:t>Siyahi feminizm</a:t>
          </a:r>
          <a:endParaRPr lang="tr-TR"/>
        </a:p>
      </dgm:t>
    </dgm:pt>
    <dgm:pt modelId="{D9CE22B5-1545-43EF-805C-88D9C087A53A}" type="parTrans" cxnId="{1A0B2D5A-1C02-4490-8F7A-6DF7CD68A654}">
      <dgm:prSet/>
      <dgm:spPr/>
      <dgm:t>
        <a:bodyPr/>
        <a:lstStyle/>
        <a:p>
          <a:endParaRPr lang="tr-TR"/>
        </a:p>
      </dgm:t>
    </dgm:pt>
    <dgm:pt modelId="{CFC979D0-13C3-43C2-9992-8428974DC52A}" type="sibTrans" cxnId="{1A0B2D5A-1C02-4490-8F7A-6DF7CD68A654}">
      <dgm:prSet/>
      <dgm:spPr/>
      <dgm:t>
        <a:bodyPr/>
        <a:lstStyle/>
        <a:p>
          <a:endParaRPr lang="tr-TR"/>
        </a:p>
      </dgm:t>
    </dgm:pt>
    <dgm:pt modelId="{D6E2B7E0-07B9-4726-A12B-486C49E1422E}">
      <dgm:prSet/>
      <dgm:spPr/>
      <dgm:t>
        <a:bodyPr/>
        <a:lstStyle/>
        <a:p>
          <a:pPr rtl="0"/>
          <a:r>
            <a:rPr lang="tr-TR" smtClean="0"/>
            <a:t>Postmodern feminizm</a:t>
          </a:r>
          <a:endParaRPr lang="tr-TR"/>
        </a:p>
      </dgm:t>
    </dgm:pt>
    <dgm:pt modelId="{5B51A246-63F2-48CA-8D31-60FB68AE09C8}" type="parTrans" cxnId="{32990120-D0F4-41AA-A714-A07387A9CE5A}">
      <dgm:prSet/>
      <dgm:spPr/>
      <dgm:t>
        <a:bodyPr/>
        <a:lstStyle/>
        <a:p>
          <a:endParaRPr lang="tr-TR"/>
        </a:p>
      </dgm:t>
    </dgm:pt>
    <dgm:pt modelId="{A17075D9-6D82-42E5-B558-6A00351AA277}" type="sibTrans" cxnId="{32990120-D0F4-41AA-A714-A07387A9CE5A}">
      <dgm:prSet/>
      <dgm:spPr/>
      <dgm:t>
        <a:bodyPr/>
        <a:lstStyle/>
        <a:p>
          <a:endParaRPr lang="tr-TR"/>
        </a:p>
      </dgm:t>
    </dgm:pt>
    <dgm:pt modelId="{933E3B84-7E17-46B8-AD8E-946865A077AB}" type="pres">
      <dgm:prSet presAssocID="{C1CED5F5-14FD-4BAC-8B99-F9851E236596}" presName="linearFlow" presStyleCnt="0">
        <dgm:presLayoutVars>
          <dgm:dir/>
          <dgm:resizeHandles val="exact"/>
        </dgm:presLayoutVars>
      </dgm:prSet>
      <dgm:spPr/>
    </dgm:pt>
    <dgm:pt modelId="{4A75DE17-598E-4331-879B-80D9D745DC73}" type="pres">
      <dgm:prSet presAssocID="{7B014BC4-4BA3-400E-B959-EEDD4BB7E62C}" presName="composite" presStyleCnt="0"/>
      <dgm:spPr/>
    </dgm:pt>
    <dgm:pt modelId="{F8EE4DE9-9A22-443A-A9B0-234D7D37A9C7}" type="pres">
      <dgm:prSet presAssocID="{7B014BC4-4BA3-400E-B959-EEDD4BB7E62C}" presName="imgShp" presStyleLbl="fgImgPlace1" presStyleIdx="0" presStyleCnt="5"/>
      <dgm:spPr/>
    </dgm:pt>
    <dgm:pt modelId="{E985A636-0D37-4255-A701-A27A2F275143}" type="pres">
      <dgm:prSet presAssocID="{7B014BC4-4BA3-400E-B959-EEDD4BB7E62C}" presName="txShp" presStyleLbl="node1" presStyleIdx="0" presStyleCnt="5">
        <dgm:presLayoutVars>
          <dgm:bulletEnabled val="1"/>
        </dgm:presLayoutVars>
      </dgm:prSet>
      <dgm:spPr/>
    </dgm:pt>
    <dgm:pt modelId="{03B94125-F8CC-4772-A4F7-FD516DA86700}" type="pres">
      <dgm:prSet presAssocID="{BDFF55ED-2482-43F3-82A9-F50928A1097C}" presName="spacing" presStyleCnt="0"/>
      <dgm:spPr/>
    </dgm:pt>
    <dgm:pt modelId="{68AD4EFB-79BD-4F83-A9E2-8694A9B7D3C6}" type="pres">
      <dgm:prSet presAssocID="{FEAF1242-52B4-4379-B95F-9E525D5CEB6B}" presName="composite" presStyleCnt="0"/>
      <dgm:spPr/>
    </dgm:pt>
    <dgm:pt modelId="{0EBE65F2-0C2B-4D78-8383-CF0E713BDF4F}" type="pres">
      <dgm:prSet presAssocID="{FEAF1242-52B4-4379-B95F-9E525D5CEB6B}" presName="imgShp" presStyleLbl="fgImgPlace1" presStyleIdx="1" presStyleCnt="5"/>
      <dgm:spPr/>
    </dgm:pt>
    <dgm:pt modelId="{9D9D3274-A9AF-4907-81C6-9E942488699F}" type="pres">
      <dgm:prSet presAssocID="{FEAF1242-52B4-4379-B95F-9E525D5CEB6B}" presName="txShp" presStyleLbl="node1" presStyleIdx="1" presStyleCnt="5">
        <dgm:presLayoutVars>
          <dgm:bulletEnabled val="1"/>
        </dgm:presLayoutVars>
      </dgm:prSet>
      <dgm:spPr/>
    </dgm:pt>
    <dgm:pt modelId="{1748CEE5-944C-47D2-A26F-22159DDE9D91}" type="pres">
      <dgm:prSet presAssocID="{79F23C7B-A9D2-4C54-A0A3-7B9E6DAEB9DA}" presName="spacing" presStyleCnt="0"/>
      <dgm:spPr/>
    </dgm:pt>
    <dgm:pt modelId="{BE778E70-5BFE-47F7-AC0F-D9A8660DDB14}" type="pres">
      <dgm:prSet presAssocID="{5BAFDDE0-D8CF-4164-9B78-DCD642B99530}" presName="composite" presStyleCnt="0"/>
      <dgm:spPr/>
    </dgm:pt>
    <dgm:pt modelId="{6DA3E58E-D8E7-473E-87DD-912955AB1B23}" type="pres">
      <dgm:prSet presAssocID="{5BAFDDE0-D8CF-4164-9B78-DCD642B99530}" presName="imgShp" presStyleLbl="fgImgPlace1" presStyleIdx="2" presStyleCnt="5"/>
      <dgm:spPr/>
    </dgm:pt>
    <dgm:pt modelId="{811C30D7-89D3-4DDD-A40D-A6AF92D6AF79}" type="pres">
      <dgm:prSet presAssocID="{5BAFDDE0-D8CF-4164-9B78-DCD642B99530}" presName="txShp" presStyleLbl="node1" presStyleIdx="2" presStyleCnt="5">
        <dgm:presLayoutVars>
          <dgm:bulletEnabled val="1"/>
        </dgm:presLayoutVars>
      </dgm:prSet>
      <dgm:spPr/>
    </dgm:pt>
    <dgm:pt modelId="{E594D7CB-BBCE-41A0-85B4-59E5AA5DF017}" type="pres">
      <dgm:prSet presAssocID="{54E6CB15-D488-43E4-B48C-AD9549BFE4F5}" presName="spacing" presStyleCnt="0"/>
      <dgm:spPr/>
    </dgm:pt>
    <dgm:pt modelId="{FD6BA97B-89BE-411B-87A7-DA16ED4A6457}" type="pres">
      <dgm:prSet presAssocID="{F7B16CC2-EB11-4684-93FB-DA109AC11246}" presName="composite" presStyleCnt="0"/>
      <dgm:spPr/>
    </dgm:pt>
    <dgm:pt modelId="{DA223BFD-79F7-4691-B110-7C758E584D43}" type="pres">
      <dgm:prSet presAssocID="{F7B16CC2-EB11-4684-93FB-DA109AC11246}" presName="imgShp" presStyleLbl="fgImgPlace1" presStyleIdx="3" presStyleCnt="5"/>
      <dgm:spPr/>
    </dgm:pt>
    <dgm:pt modelId="{8ED210E0-9598-4B60-9485-7250582E9A57}" type="pres">
      <dgm:prSet presAssocID="{F7B16CC2-EB11-4684-93FB-DA109AC11246}" presName="txShp" presStyleLbl="node1" presStyleIdx="3" presStyleCnt="5">
        <dgm:presLayoutVars>
          <dgm:bulletEnabled val="1"/>
        </dgm:presLayoutVars>
      </dgm:prSet>
      <dgm:spPr/>
    </dgm:pt>
    <dgm:pt modelId="{534D0FEF-92E3-4B7D-AF43-62A9CA726055}" type="pres">
      <dgm:prSet presAssocID="{CFC979D0-13C3-43C2-9992-8428974DC52A}" presName="spacing" presStyleCnt="0"/>
      <dgm:spPr/>
    </dgm:pt>
    <dgm:pt modelId="{6339E7AB-0734-4B1D-A078-A97A04B52415}" type="pres">
      <dgm:prSet presAssocID="{D6E2B7E0-07B9-4726-A12B-486C49E1422E}" presName="composite" presStyleCnt="0"/>
      <dgm:spPr/>
    </dgm:pt>
    <dgm:pt modelId="{35D1212F-CB95-4D0A-AB9A-4215E8025AB0}" type="pres">
      <dgm:prSet presAssocID="{D6E2B7E0-07B9-4726-A12B-486C49E1422E}" presName="imgShp" presStyleLbl="fgImgPlace1" presStyleIdx="4" presStyleCnt="5"/>
      <dgm:spPr/>
    </dgm:pt>
    <dgm:pt modelId="{9380CEAB-5E52-4C8D-8A58-2BB53D238A70}" type="pres">
      <dgm:prSet presAssocID="{D6E2B7E0-07B9-4726-A12B-486C49E1422E}" presName="txShp" presStyleLbl="node1" presStyleIdx="4" presStyleCnt="5">
        <dgm:presLayoutVars>
          <dgm:bulletEnabled val="1"/>
        </dgm:presLayoutVars>
      </dgm:prSet>
      <dgm:spPr/>
    </dgm:pt>
  </dgm:ptLst>
  <dgm:cxnLst>
    <dgm:cxn modelId="{C4EAF6B2-DF20-4BC3-AF2C-22DDED9D909C}" type="presOf" srcId="{5BAFDDE0-D8CF-4164-9B78-DCD642B99530}" destId="{811C30D7-89D3-4DDD-A40D-A6AF92D6AF79}" srcOrd="0" destOrd="0" presId="urn:microsoft.com/office/officeart/2005/8/layout/vList3"/>
    <dgm:cxn modelId="{893FD74A-6911-4AA0-825C-668E8B52A948}" type="presOf" srcId="{7B014BC4-4BA3-400E-B959-EEDD4BB7E62C}" destId="{E985A636-0D37-4255-A701-A27A2F275143}" srcOrd="0" destOrd="0" presId="urn:microsoft.com/office/officeart/2005/8/layout/vList3"/>
    <dgm:cxn modelId="{1A0B2D5A-1C02-4490-8F7A-6DF7CD68A654}" srcId="{C1CED5F5-14FD-4BAC-8B99-F9851E236596}" destId="{F7B16CC2-EB11-4684-93FB-DA109AC11246}" srcOrd="3" destOrd="0" parTransId="{D9CE22B5-1545-43EF-805C-88D9C087A53A}" sibTransId="{CFC979D0-13C3-43C2-9992-8428974DC52A}"/>
    <dgm:cxn modelId="{101270A2-39A0-4647-8EA4-7E2B298C8F13}" srcId="{C1CED5F5-14FD-4BAC-8B99-F9851E236596}" destId="{7B014BC4-4BA3-400E-B959-EEDD4BB7E62C}" srcOrd="0" destOrd="0" parTransId="{E8A274DE-30A6-4D99-A295-70CA712B8199}" sibTransId="{BDFF55ED-2482-43F3-82A9-F50928A1097C}"/>
    <dgm:cxn modelId="{2FA36440-6D6F-494E-BBD8-B13D915B3195}" type="presOf" srcId="{FEAF1242-52B4-4379-B95F-9E525D5CEB6B}" destId="{9D9D3274-A9AF-4907-81C6-9E942488699F}" srcOrd="0" destOrd="0" presId="urn:microsoft.com/office/officeart/2005/8/layout/vList3"/>
    <dgm:cxn modelId="{25C40EF3-1BDE-4434-A6A2-621DEFA423AB}" type="presOf" srcId="{F7B16CC2-EB11-4684-93FB-DA109AC11246}" destId="{8ED210E0-9598-4B60-9485-7250582E9A57}" srcOrd="0" destOrd="0" presId="urn:microsoft.com/office/officeart/2005/8/layout/vList3"/>
    <dgm:cxn modelId="{97E19468-4563-48C6-9AF4-9F97D092721B}" type="presOf" srcId="{D6E2B7E0-07B9-4726-A12B-486C49E1422E}" destId="{9380CEAB-5E52-4C8D-8A58-2BB53D238A70}" srcOrd="0" destOrd="0" presId="urn:microsoft.com/office/officeart/2005/8/layout/vList3"/>
    <dgm:cxn modelId="{EC94CE0D-13C5-4FF7-AAC0-84BE33F9DEED}" srcId="{C1CED5F5-14FD-4BAC-8B99-F9851E236596}" destId="{5BAFDDE0-D8CF-4164-9B78-DCD642B99530}" srcOrd="2" destOrd="0" parTransId="{4F55CB15-31BB-42DB-B241-70ECC19E285A}" sibTransId="{54E6CB15-D488-43E4-B48C-AD9549BFE4F5}"/>
    <dgm:cxn modelId="{D2D40F1B-8FC3-4B03-ADD1-46AA8047A5E8}" srcId="{C1CED5F5-14FD-4BAC-8B99-F9851E236596}" destId="{FEAF1242-52B4-4379-B95F-9E525D5CEB6B}" srcOrd="1" destOrd="0" parTransId="{D28E53E3-B5A6-49CC-A7FC-AA1364CEEBDF}" sibTransId="{79F23C7B-A9D2-4C54-A0A3-7B9E6DAEB9DA}"/>
    <dgm:cxn modelId="{32990120-D0F4-41AA-A714-A07387A9CE5A}" srcId="{C1CED5F5-14FD-4BAC-8B99-F9851E236596}" destId="{D6E2B7E0-07B9-4726-A12B-486C49E1422E}" srcOrd="4" destOrd="0" parTransId="{5B51A246-63F2-48CA-8D31-60FB68AE09C8}" sibTransId="{A17075D9-6D82-42E5-B558-6A00351AA277}"/>
    <dgm:cxn modelId="{1333D73D-016A-4B95-947C-B239AB675871}" type="presOf" srcId="{C1CED5F5-14FD-4BAC-8B99-F9851E236596}" destId="{933E3B84-7E17-46B8-AD8E-946865A077AB}" srcOrd="0" destOrd="0" presId="urn:microsoft.com/office/officeart/2005/8/layout/vList3"/>
    <dgm:cxn modelId="{3F8E2B51-164F-480E-82C0-8320559C1829}" type="presParOf" srcId="{933E3B84-7E17-46B8-AD8E-946865A077AB}" destId="{4A75DE17-598E-4331-879B-80D9D745DC73}" srcOrd="0" destOrd="0" presId="urn:microsoft.com/office/officeart/2005/8/layout/vList3"/>
    <dgm:cxn modelId="{F9E1275C-5881-48D4-8789-3AC980362191}" type="presParOf" srcId="{4A75DE17-598E-4331-879B-80D9D745DC73}" destId="{F8EE4DE9-9A22-443A-A9B0-234D7D37A9C7}" srcOrd="0" destOrd="0" presId="urn:microsoft.com/office/officeart/2005/8/layout/vList3"/>
    <dgm:cxn modelId="{C2DBE549-B8EF-468F-8000-871A2A603375}" type="presParOf" srcId="{4A75DE17-598E-4331-879B-80D9D745DC73}" destId="{E985A636-0D37-4255-A701-A27A2F275143}" srcOrd="1" destOrd="0" presId="urn:microsoft.com/office/officeart/2005/8/layout/vList3"/>
    <dgm:cxn modelId="{40AE439B-1822-4375-AFEF-01CC34B8FB47}" type="presParOf" srcId="{933E3B84-7E17-46B8-AD8E-946865A077AB}" destId="{03B94125-F8CC-4772-A4F7-FD516DA86700}" srcOrd="1" destOrd="0" presId="urn:microsoft.com/office/officeart/2005/8/layout/vList3"/>
    <dgm:cxn modelId="{BB6826D4-B01D-4FC4-9F43-6C0EFB2B8CDD}" type="presParOf" srcId="{933E3B84-7E17-46B8-AD8E-946865A077AB}" destId="{68AD4EFB-79BD-4F83-A9E2-8694A9B7D3C6}" srcOrd="2" destOrd="0" presId="urn:microsoft.com/office/officeart/2005/8/layout/vList3"/>
    <dgm:cxn modelId="{01B00638-6E2E-48C4-A38A-A5F4B00A82A9}" type="presParOf" srcId="{68AD4EFB-79BD-4F83-A9E2-8694A9B7D3C6}" destId="{0EBE65F2-0C2B-4D78-8383-CF0E713BDF4F}" srcOrd="0" destOrd="0" presId="urn:microsoft.com/office/officeart/2005/8/layout/vList3"/>
    <dgm:cxn modelId="{B6D2E298-2993-4878-852F-155EAE653A73}" type="presParOf" srcId="{68AD4EFB-79BD-4F83-A9E2-8694A9B7D3C6}" destId="{9D9D3274-A9AF-4907-81C6-9E942488699F}" srcOrd="1" destOrd="0" presId="urn:microsoft.com/office/officeart/2005/8/layout/vList3"/>
    <dgm:cxn modelId="{E04B74C8-11A2-474A-9B51-1605AB2076C9}" type="presParOf" srcId="{933E3B84-7E17-46B8-AD8E-946865A077AB}" destId="{1748CEE5-944C-47D2-A26F-22159DDE9D91}" srcOrd="3" destOrd="0" presId="urn:microsoft.com/office/officeart/2005/8/layout/vList3"/>
    <dgm:cxn modelId="{9F329837-51DC-44F5-B0FF-A1F29209BCB0}" type="presParOf" srcId="{933E3B84-7E17-46B8-AD8E-946865A077AB}" destId="{BE778E70-5BFE-47F7-AC0F-D9A8660DDB14}" srcOrd="4" destOrd="0" presId="urn:microsoft.com/office/officeart/2005/8/layout/vList3"/>
    <dgm:cxn modelId="{5A591FF9-6210-468C-B0E0-B31B7F5EC2E2}" type="presParOf" srcId="{BE778E70-5BFE-47F7-AC0F-D9A8660DDB14}" destId="{6DA3E58E-D8E7-473E-87DD-912955AB1B23}" srcOrd="0" destOrd="0" presId="urn:microsoft.com/office/officeart/2005/8/layout/vList3"/>
    <dgm:cxn modelId="{B684F3F1-8E4B-499E-9D14-153C219F0488}" type="presParOf" srcId="{BE778E70-5BFE-47F7-AC0F-D9A8660DDB14}" destId="{811C30D7-89D3-4DDD-A40D-A6AF92D6AF79}" srcOrd="1" destOrd="0" presId="urn:microsoft.com/office/officeart/2005/8/layout/vList3"/>
    <dgm:cxn modelId="{9D490BAC-D7EC-4CBC-A7F1-94B67065AE10}" type="presParOf" srcId="{933E3B84-7E17-46B8-AD8E-946865A077AB}" destId="{E594D7CB-BBCE-41A0-85B4-59E5AA5DF017}" srcOrd="5" destOrd="0" presId="urn:microsoft.com/office/officeart/2005/8/layout/vList3"/>
    <dgm:cxn modelId="{6C0A24EF-87C7-4300-AB58-57BE586E8B34}" type="presParOf" srcId="{933E3B84-7E17-46B8-AD8E-946865A077AB}" destId="{FD6BA97B-89BE-411B-87A7-DA16ED4A6457}" srcOrd="6" destOrd="0" presId="urn:microsoft.com/office/officeart/2005/8/layout/vList3"/>
    <dgm:cxn modelId="{D45F2481-ACE8-405D-8EE9-363D6DFD49AE}" type="presParOf" srcId="{FD6BA97B-89BE-411B-87A7-DA16ED4A6457}" destId="{DA223BFD-79F7-4691-B110-7C758E584D43}" srcOrd="0" destOrd="0" presId="urn:microsoft.com/office/officeart/2005/8/layout/vList3"/>
    <dgm:cxn modelId="{B9FA99A7-BC54-4468-8F48-CD94565F6D68}" type="presParOf" srcId="{FD6BA97B-89BE-411B-87A7-DA16ED4A6457}" destId="{8ED210E0-9598-4B60-9485-7250582E9A57}" srcOrd="1" destOrd="0" presId="urn:microsoft.com/office/officeart/2005/8/layout/vList3"/>
    <dgm:cxn modelId="{72A46410-CA49-4CAB-8485-89F9E8DB09AE}" type="presParOf" srcId="{933E3B84-7E17-46B8-AD8E-946865A077AB}" destId="{534D0FEF-92E3-4B7D-AF43-62A9CA726055}" srcOrd="7" destOrd="0" presId="urn:microsoft.com/office/officeart/2005/8/layout/vList3"/>
    <dgm:cxn modelId="{4DBF7E3C-398E-415E-BE95-D3CB02FA01A4}" type="presParOf" srcId="{933E3B84-7E17-46B8-AD8E-946865A077AB}" destId="{6339E7AB-0734-4B1D-A078-A97A04B52415}" srcOrd="8" destOrd="0" presId="urn:microsoft.com/office/officeart/2005/8/layout/vList3"/>
    <dgm:cxn modelId="{8641FA57-D782-46EC-93DF-907D79023B26}" type="presParOf" srcId="{6339E7AB-0734-4B1D-A078-A97A04B52415}" destId="{35D1212F-CB95-4D0A-AB9A-4215E8025AB0}" srcOrd="0" destOrd="0" presId="urn:microsoft.com/office/officeart/2005/8/layout/vList3"/>
    <dgm:cxn modelId="{9D2BE27E-7A77-4469-8823-3EFB71BDBE47}" type="presParOf" srcId="{6339E7AB-0734-4B1D-A078-A97A04B52415}" destId="{9380CEAB-5E52-4C8D-8A58-2BB53D238A7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091DF-668E-4F53-B965-8318CC1FC1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14D8322-04C3-4584-AB48-C5A286BE6DE3}">
      <dgm:prSet/>
      <dgm:spPr/>
      <dgm:t>
        <a:bodyPr/>
        <a:lstStyle/>
        <a:p>
          <a:pPr rtl="0"/>
          <a:r>
            <a:rPr lang="tr-TR" dirty="0" smtClean="0"/>
            <a:t>      İhsan Toker</a:t>
          </a:r>
          <a:endParaRPr lang="tr-TR" dirty="0"/>
        </a:p>
      </dgm:t>
    </dgm:pt>
    <dgm:pt modelId="{26734517-D61E-4999-BA0E-CF95638AB3AC}" type="parTrans" cxnId="{6555749C-6772-4265-BBB4-2D50A3398E44}">
      <dgm:prSet/>
      <dgm:spPr/>
      <dgm:t>
        <a:bodyPr/>
        <a:lstStyle/>
        <a:p>
          <a:endParaRPr lang="tr-TR"/>
        </a:p>
      </dgm:t>
    </dgm:pt>
    <dgm:pt modelId="{504B2262-7E37-4873-B6A8-41714F8D0EFD}" type="sibTrans" cxnId="{6555749C-6772-4265-BBB4-2D50A3398E44}">
      <dgm:prSet/>
      <dgm:spPr/>
      <dgm:t>
        <a:bodyPr/>
        <a:lstStyle/>
        <a:p>
          <a:endParaRPr lang="tr-TR"/>
        </a:p>
      </dgm:t>
    </dgm:pt>
    <dgm:pt modelId="{D0E825F5-F057-4DEA-9477-82F6F74E8A5E}" type="pres">
      <dgm:prSet presAssocID="{E8A091DF-668E-4F53-B965-8318CC1FC120}" presName="linear" presStyleCnt="0">
        <dgm:presLayoutVars>
          <dgm:animLvl val="lvl"/>
          <dgm:resizeHandles val="exact"/>
        </dgm:presLayoutVars>
      </dgm:prSet>
      <dgm:spPr/>
    </dgm:pt>
    <dgm:pt modelId="{4482A0CB-48D9-4D2B-8B0A-4A3BF6D89143}" type="pres">
      <dgm:prSet presAssocID="{914D8322-04C3-4584-AB48-C5A286BE6DE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555749C-6772-4265-BBB4-2D50A3398E44}" srcId="{E8A091DF-668E-4F53-B965-8318CC1FC120}" destId="{914D8322-04C3-4584-AB48-C5A286BE6DE3}" srcOrd="0" destOrd="0" parTransId="{26734517-D61E-4999-BA0E-CF95638AB3AC}" sibTransId="{504B2262-7E37-4873-B6A8-41714F8D0EFD}"/>
    <dgm:cxn modelId="{3F750A5C-A63F-4C22-9B4E-781E7D1AA70D}" type="presOf" srcId="{E8A091DF-668E-4F53-B965-8318CC1FC120}" destId="{D0E825F5-F057-4DEA-9477-82F6F74E8A5E}" srcOrd="0" destOrd="0" presId="urn:microsoft.com/office/officeart/2005/8/layout/vList2"/>
    <dgm:cxn modelId="{1BDB57C6-F6F3-45F8-BCDC-1445EC9A18A6}" type="presOf" srcId="{914D8322-04C3-4584-AB48-C5A286BE6DE3}" destId="{4482A0CB-48D9-4D2B-8B0A-4A3BF6D89143}" srcOrd="0" destOrd="0" presId="urn:microsoft.com/office/officeart/2005/8/layout/vList2"/>
    <dgm:cxn modelId="{8182FFAB-FCAF-494F-A297-44293BE44C08}" type="presParOf" srcId="{D0E825F5-F057-4DEA-9477-82F6F74E8A5E}" destId="{4482A0CB-48D9-4D2B-8B0A-4A3BF6D891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874F33-60CE-4995-BACD-6B0A1F87C3F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6D573D9-C60A-47A8-8A83-CBA0941D17B2}">
      <dgm:prSet/>
      <dgm:spPr/>
      <dgm:t>
        <a:bodyPr/>
        <a:lstStyle/>
        <a:p>
          <a:pPr rtl="0"/>
          <a:r>
            <a:rPr lang="tr-TR" smtClean="0"/>
            <a:t>Davranış ve rollerdeki erillik ve dişillik gibi farklı niteliklerin anlatılma yollarını ele alan bakış açısından doğan terim ve araştırma alanı</a:t>
          </a:r>
          <a:endParaRPr lang="tr-TR"/>
        </a:p>
      </dgm:t>
    </dgm:pt>
    <dgm:pt modelId="{F2882045-7EA4-4751-A246-FD5FCF8D1123}" type="parTrans" cxnId="{4697F4A8-AC06-4853-915E-20E3E741EEE6}">
      <dgm:prSet/>
      <dgm:spPr/>
      <dgm:t>
        <a:bodyPr/>
        <a:lstStyle/>
        <a:p>
          <a:endParaRPr lang="tr-TR"/>
        </a:p>
      </dgm:t>
    </dgm:pt>
    <dgm:pt modelId="{F2FC346E-1613-47FF-8D5E-C26F7871B500}" type="sibTrans" cxnId="{4697F4A8-AC06-4853-915E-20E3E741EEE6}">
      <dgm:prSet/>
      <dgm:spPr/>
      <dgm:t>
        <a:bodyPr/>
        <a:lstStyle/>
        <a:p>
          <a:endParaRPr lang="tr-TR"/>
        </a:p>
      </dgm:t>
    </dgm:pt>
    <dgm:pt modelId="{471550D9-B2A1-40F1-BE66-66A8FD1F351D}" type="pres">
      <dgm:prSet presAssocID="{16874F33-60CE-4995-BACD-6B0A1F87C3F0}" presName="Name0" presStyleCnt="0">
        <dgm:presLayoutVars>
          <dgm:dir/>
          <dgm:resizeHandles val="exact"/>
        </dgm:presLayoutVars>
      </dgm:prSet>
      <dgm:spPr/>
    </dgm:pt>
    <dgm:pt modelId="{264C6812-F129-497A-B7DA-9E61706F86EE}" type="pres">
      <dgm:prSet presAssocID="{16874F33-60CE-4995-BACD-6B0A1F87C3F0}" presName="fgShape" presStyleLbl="fgShp" presStyleIdx="0" presStyleCnt="1"/>
      <dgm:spPr/>
    </dgm:pt>
    <dgm:pt modelId="{3DB4E0F6-1B04-4CF6-99DE-321DF4F43E01}" type="pres">
      <dgm:prSet presAssocID="{16874F33-60CE-4995-BACD-6B0A1F87C3F0}" presName="linComp" presStyleCnt="0"/>
      <dgm:spPr/>
    </dgm:pt>
    <dgm:pt modelId="{02CCAA50-1FA5-43BD-8452-0242179BC2E4}" type="pres">
      <dgm:prSet presAssocID="{76D573D9-C60A-47A8-8A83-CBA0941D17B2}" presName="compNode" presStyleCnt="0"/>
      <dgm:spPr/>
    </dgm:pt>
    <dgm:pt modelId="{7502B1F5-04CB-49DA-AF69-96393E25ECCF}" type="pres">
      <dgm:prSet presAssocID="{76D573D9-C60A-47A8-8A83-CBA0941D17B2}" presName="bkgdShape" presStyleLbl="node1" presStyleIdx="0" presStyleCnt="1"/>
      <dgm:spPr/>
    </dgm:pt>
    <dgm:pt modelId="{4DBD8C01-13E6-426D-B57A-EDD0809AEA10}" type="pres">
      <dgm:prSet presAssocID="{76D573D9-C60A-47A8-8A83-CBA0941D17B2}" presName="nodeTx" presStyleLbl="node1" presStyleIdx="0" presStyleCnt="1">
        <dgm:presLayoutVars>
          <dgm:bulletEnabled val="1"/>
        </dgm:presLayoutVars>
      </dgm:prSet>
      <dgm:spPr/>
    </dgm:pt>
    <dgm:pt modelId="{DAFF080A-34AC-48DB-A194-9ADED249EA3F}" type="pres">
      <dgm:prSet presAssocID="{76D573D9-C60A-47A8-8A83-CBA0941D17B2}" presName="invisiNode" presStyleLbl="node1" presStyleIdx="0" presStyleCnt="1"/>
      <dgm:spPr/>
    </dgm:pt>
    <dgm:pt modelId="{A647C555-9BBD-4C5E-9227-A201A6BEAD67}" type="pres">
      <dgm:prSet presAssocID="{76D573D9-C60A-47A8-8A83-CBA0941D17B2}" presName="imagNode" presStyleLbl="fgImgPlace1" presStyleIdx="0" presStyleCnt="1"/>
      <dgm:spPr/>
    </dgm:pt>
  </dgm:ptLst>
  <dgm:cxnLst>
    <dgm:cxn modelId="{56620B8F-F954-4E31-B5DF-EE4979D09BEA}" type="presOf" srcId="{76D573D9-C60A-47A8-8A83-CBA0941D17B2}" destId="{4DBD8C01-13E6-426D-B57A-EDD0809AEA10}" srcOrd="1" destOrd="0" presId="urn:microsoft.com/office/officeart/2005/8/layout/hList7"/>
    <dgm:cxn modelId="{A47B8608-E389-4B42-83CD-252FA934DAF4}" type="presOf" srcId="{76D573D9-C60A-47A8-8A83-CBA0941D17B2}" destId="{7502B1F5-04CB-49DA-AF69-96393E25ECCF}" srcOrd="0" destOrd="0" presId="urn:microsoft.com/office/officeart/2005/8/layout/hList7"/>
    <dgm:cxn modelId="{4697F4A8-AC06-4853-915E-20E3E741EEE6}" srcId="{16874F33-60CE-4995-BACD-6B0A1F87C3F0}" destId="{76D573D9-C60A-47A8-8A83-CBA0941D17B2}" srcOrd="0" destOrd="0" parTransId="{F2882045-7EA4-4751-A246-FD5FCF8D1123}" sibTransId="{F2FC346E-1613-47FF-8D5E-C26F7871B500}"/>
    <dgm:cxn modelId="{5CE66D3B-67F3-4B10-AFC2-3475BA853BF7}" type="presOf" srcId="{16874F33-60CE-4995-BACD-6B0A1F87C3F0}" destId="{471550D9-B2A1-40F1-BE66-66A8FD1F351D}" srcOrd="0" destOrd="0" presId="urn:microsoft.com/office/officeart/2005/8/layout/hList7"/>
    <dgm:cxn modelId="{14ADE85D-1846-4645-80DC-E84DEF181F72}" type="presParOf" srcId="{471550D9-B2A1-40F1-BE66-66A8FD1F351D}" destId="{264C6812-F129-497A-B7DA-9E61706F86EE}" srcOrd="0" destOrd="0" presId="urn:microsoft.com/office/officeart/2005/8/layout/hList7"/>
    <dgm:cxn modelId="{22D0DF17-635F-4960-ABB4-133FC884F650}" type="presParOf" srcId="{471550D9-B2A1-40F1-BE66-66A8FD1F351D}" destId="{3DB4E0F6-1B04-4CF6-99DE-321DF4F43E01}" srcOrd="1" destOrd="0" presId="urn:microsoft.com/office/officeart/2005/8/layout/hList7"/>
    <dgm:cxn modelId="{1A565238-5BCC-4C04-9BD1-47564688FB56}" type="presParOf" srcId="{3DB4E0F6-1B04-4CF6-99DE-321DF4F43E01}" destId="{02CCAA50-1FA5-43BD-8452-0242179BC2E4}" srcOrd="0" destOrd="0" presId="urn:microsoft.com/office/officeart/2005/8/layout/hList7"/>
    <dgm:cxn modelId="{3B72F96B-A358-440A-84C9-C09B5203EBFB}" type="presParOf" srcId="{02CCAA50-1FA5-43BD-8452-0242179BC2E4}" destId="{7502B1F5-04CB-49DA-AF69-96393E25ECCF}" srcOrd="0" destOrd="0" presId="urn:microsoft.com/office/officeart/2005/8/layout/hList7"/>
    <dgm:cxn modelId="{0D078E18-3263-4AC0-9966-F5D60E477286}" type="presParOf" srcId="{02CCAA50-1FA5-43BD-8452-0242179BC2E4}" destId="{4DBD8C01-13E6-426D-B57A-EDD0809AEA10}" srcOrd="1" destOrd="0" presId="urn:microsoft.com/office/officeart/2005/8/layout/hList7"/>
    <dgm:cxn modelId="{06A485F5-E2DF-4DA4-9AC7-5571DD84F276}" type="presParOf" srcId="{02CCAA50-1FA5-43BD-8452-0242179BC2E4}" destId="{DAFF080A-34AC-48DB-A194-9ADED249EA3F}" srcOrd="2" destOrd="0" presId="urn:microsoft.com/office/officeart/2005/8/layout/hList7"/>
    <dgm:cxn modelId="{D1C2FE04-45D9-468B-94F1-915B21B65FC0}" type="presParOf" srcId="{02CCAA50-1FA5-43BD-8452-0242179BC2E4}" destId="{A647C555-9BBD-4C5E-9227-A201A6BEAD6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04C8A3-359C-4273-B3FF-9BFBD3023F1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6BA3D69-EEB2-450A-9DB5-0599B9C3C936}">
      <dgm:prSet/>
      <dgm:spPr/>
      <dgm:t>
        <a:bodyPr/>
        <a:lstStyle/>
        <a:p>
          <a:pPr rtl="0"/>
          <a:r>
            <a:rPr lang="tr-TR" smtClean="0"/>
            <a:t>Erkek ve kadın davranışları biyoloji mi yoksa toplum ve kültür tarafından mı belirlenmektedir?</a:t>
          </a:r>
          <a:endParaRPr lang="tr-TR"/>
        </a:p>
      </dgm:t>
    </dgm:pt>
    <dgm:pt modelId="{01D9E160-2362-48D8-9D90-90596A364B89}" type="parTrans" cxnId="{F84E82DC-F63E-450E-9BA1-15D63F851C35}">
      <dgm:prSet/>
      <dgm:spPr/>
      <dgm:t>
        <a:bodyPr/>
        <a:lstStyle/>
        <a:p>
          <a:endParaRPr lang="tr-TR"/>
        </a:p>
      </dgm:t>
    </dgm:pt>
    <dgm:pt modelId="{FE4B7ACC-4D0C-4C77-9325-3B0F7AFC4293}" type="sibTrans" cxnId="{F84E82DC-F63E-450E-9BA1-15D63F851C35}">
      <dgm:prSet/>
      <dgm:spPr/>
      <dgm:t>
        <a:bodyPr/>
        <a:lstStyle/>
        <a:p>
          <a:endParaRPr lang="tr-TR"/>
        </a:p>
      </dgm:t>
    </dgm:pt>
    <dgm:pt modelId="{87B446DF-CCC4-4F49-8368-A8F12E2DAFD3}" type="pres">
      <dgm:prSet presAssocID="{C404C8A3-359C-4273-B3FF-9BFBD3023F1F}" presName="compositeShape" presStyleCnt="0">
        <dgm:presLayoutVars>
          <dgm:chMax val="7"/>
          <dgm:dir/>
          <dgm:resizeHandles val="exact"/>
        </dgm:presLayoutVars>
      </dgm:prSet>
      <dgm:spPr/>
    </dgm:pt>
    <dgm:pt modelId="{CD5A64A9-1771-419B-9A47-0400C80ED281}" type="pres">
      <dgm:prSet presAssocID="{96BA3D69-EEB2-450A-9DB5-0599B9C3C936}" presName="circ1TxSh" presStyleLbl="vennNode1" presStyleIdx="0" presStyleCnt="1"/>
      <dgm:spPr/>
    </dgm:pt>
  </dgm:ptLst>
  <dgm:cxnLst>
    <dgm:cxn modelId="{F84E82DC-F63E-450E-9BA1-15D63F851C35}" srcId="{C404C8A3-359C-4273-B3FF-9BFBD3023F1F}" destId="{96BA3D69-EEB2-450A-9DB5-0599B9C3C936}" srcOrd="0" destOrd="0" parTransId="{01D9E160-2362-48D8-9D90-90596A364B89}" sibTransId="{FE4B7ACC-4D0C-4C77-9325-3B0F7AFC4293}"/>
    <dgm:cxn modelId="{D1CA9A01-D680-4093-8659-3E7DFBA4324F}" type="presOf" srcId="{C404C8A3-359C-4273-B3FF-9BFBD3023F1F}" destId="{87B446DF-CCC4-4F49-8368-A8F12E2DAFD3}" srcOrd="0" destOrd="0" presId="urn:microsoft.com/office/officeart/2005/8/layout/venn1"/>
    <dgm:cxn modelId="{68D8117B-0A45-43D5-93BC-6DA2857BF2AE}" type="presOf" srcId="{96BA3D69-EEB2-450A-9DB5-0599B9C3C936}" destId="{CD5A64A9-1771-419B-9A47-0400C80ED281}" srcOrd="0" destOrd="0" presId="urn:microsoft.com/office/officeart/2005/8/layout/venn1"/>
    <dgm:cxn modelId="{BCAA51FC-08EF-4EFC-8417-5305BA658DFA}" type="presParOf" srcId="{87B446DF-CCC4-4F49-8368-A8F12E2DAFD3}" destId="{CD5A64A9-1771-419B-9A47-0400C80ED281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DC04E0-3DA8-4938-870B-CDF5A6E047E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CAE3F15-FC96-4143-9226-974DCB834DFE}">
      <dgm:prSet/>
      <dgm:spPr/>
      <dgm:t>
        <a:bodyPr/>
        <a:lstStyle/>
        <a:p>
          <a:pPr rtl="0"/>
          <a:r>
            <a:rPr lang="tr-TR" smtClean="0"/>
            <a:t>Doğacı argüman</a:t>
          </a:r>
          <a:endParaRPr lang="tr-TR"/>
        </a:p>
      </dgm:t>
    </dgm:pt>
    <dgm:pt modelId="{66EECC9D-EAF5-4F20-87B5-A7BA2C06CB18}" type="parTrans" cxnId="{1E307AD1-35C0-4FDA-99BF-EBC6118A96BD}">
      <dgm:prSet/>
      <dgm:spPr/>
      <dgm:t>
        <a:bodyPr/>
        <a:lstStyle/>
        <a:p>
          <a:endParaRPr lang="tr-TR"/>
        </a:p>
      </dgm:t>
    </dgm:pt>
    <dgm:pt modelId="{859B358C-4AA8-4964-BB66-7B5ADF43FD90}" type="sibTrans" cxnId="{1E307AD1-35C0-4FDA-99BF-EBC6118A96BD}">
      <dgm:prSet/>
      <dgm:spPr/>
      <dgm:t>
        <a:bodyPr/>
        <a:lstStyle/>
        <a:p>
          <a:endParaRPr lang="tr-TR"/>
        </a:p>
      </dgm:t>
    </dgm:pt>
    <dgm:pt modelId="{6F387035-7E05-44CC-ACA6-1E7DEFC9250F}">
      <dgm:prSet/>
      <dgm:spPr/>
      <dgm:t>
        <a:bodyPr/>
        <a:lstStyle/>
        <a:p>
          <a:pPr rtl="0"/>
          <a:r>
            <a:rPr lang="tr-TR" smtClean="0"/>
            <a:t>Gelişmeci argüman</a:t>
          </a:r>
          <a:endParaRPr lang="tr-TR"/>
        </a:p>
      </dgm:t>
    </dgm:pt>
    <dgm:pt modelId="{4400D7A2-07D4-40EE-B003-23BF90535DB2}" type="parTrans" cxnId="{AB32016B-01C0-471D-A004-3E8E57D3B30A}">
      <dgm:prSet/>
      <dgm:spPr/>
      <dgm:t>
        <a:bodyPr/>
        <a:lstStyle/>
        <a:p>
          <a:endParaRPr lang="tr-TR"/>
        </a:p>
      </dgm:t>
    </dgm:pt>
    <dgm:pt modelId="{0933D27B-69AC-4429-B70B-363C8C9DBDD3}" type="sibTrans" cxnId="{AB32016B-01C0-471D-A004-3E8E57D3B30A}">
      <dgm:prSet/>
      <dgm:spPr/>
      <dgm:t>
        <a:bodyPr/>
        <a:lstStyle/>
        <a:p>
          <a:endParaRPr lang="tr-TR"/>
        </a:p>
      </dgm:t>
    </dgm:pt>
    <dgm:pt modelId="{77B67FB1-D984-44A5-B0C8-C6754DBFF8F2}" type="pres">
      <dgm:prSet presAssocID="{7FDC04E0-3DA8-4938-870B-CDF5A6E047E8}" presName="compositeShape" presStyleCnt="0">
        <dgm:presLayoutVars>
          <dgm:chMax val="7"/>
          <dgm:dir/>
          <dgm:resizeHandles val="exact"/>
        </dgm:presLayoutVars>
      </dgm:prSet>
      <dgm:spPr/>
    </dgm:pt>
    <dgm:pt modelId="{EBACB051-5F66-42E7-A524-2ABDE3E3F286}" type="pres">
      <dgm:prSet presAssocID="{CCAE3F15-FC96-4143-9226-974DCB834DFE}" presName="circ1" presStyleLbl="vennNode1" presStyleIdx="0" presStyleCnt="2"/>
      <dgm:spPr/>
    </dgm:pt>
    <dgm:pt modelId="{7089BF6C-875D-49D9-87B6-8B86E58ACCC1}" type="pres">
      <dgm:prSet presAssocID="{CCAE3F15-FC96-4143-9226-974DCB834DF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743FAB0-D211-453C-8F21-5320B90B33B5}" type="pres">
      <dgm:prSet presAssocID="{6F387035-7E05-44CC-ACA6-1E7DEFC9250F}" presName="circ2" presStyleLbl="vennNode1" presStyleIdx="1" presStyleCnt="2"/>
      <dgm:spPr/>
    </dgm:pt>
    <dgm:pt modelId="{1F23894A-9915-472E-89EC-3BAD6C373FF9}" type="pres">
      <dgm:prSet presAssocID="{6F387035-7E05-44CC-ACA6-1E7DEFC9250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E8BFC93-5763-4B3F-849E-77612DEC2FBD}" type="presOf" srcId="{CCAE3F15-FC96-4143-9226-974DCB834DFE}" destId="{EBACB051-5F66-42E7-A524-2ABDE3E3F286}" srcOrd="0" destOrd="0" presId="urn:microsoft.com/office/officeart/2005/8/layout/venn1"/>
    <dgm:cxn modelId="{D526D2A5-7137-44B3-B6E4-2CDC3A960A3E}" type="presOf" srcId="{CCAE3F15-FC96-4143-9226-974DCB834DFE}" destId="{7089BF6C-875D-49D9-87B6-8B86E58ACCC1}" srcOrd="1" destOrd="0" presId="urn:microsoft.com/office/officeart/2005/8/layout/venn1"/>
    <dgm:cxn modelId="{1E307AD1-35C0-4FDA-99BF-EBC6118A96BD}" srcId="{7FDC04E0-3DA8-4938-870B-CDF5A6E047E8}" destId="{CCAE3F15-FC96-4143-9226-974DCB834DFE}" srcOrd="0" destOrd="0" parTransId="{66EECC9D-EAF5-4F20-87B5-A7BA2C06CB18}" sibTransId="{859B358C-4AA8-4964-BB66-7B5ADF43FD90}"/>
    <dgm:cxn modelId="{3D30A45A-A971-4259-889F-9C9A68A4F001}" type="presOf" srcId="{6F387035-7E05-44CC-ACA6-1E7DEFC9250F}" destId="{1F23894A-9915-472E-89EC-3BAD6C373FF9}" srcOrd="1" destOrd="0" presId="urn:microsoft.com/office/officeart/2005/8/layout/venn1"/>
    <dgm:cxn modelId="{F16BC880-1FAB-4F2D-9B6A-6A603C3F55BD}" type="presOf" srcId="{6F387035-7E05-44CC-ACA6-1E7DEFC9250F}" destId="{1743FAB0-D211-453C-8F21-5320B90B33B5}" srcOrd="0" destOrd="0" presId="urn:microsoft.com/office/officeart/2005/8/layout/venn1"/>
    <dgm:cxn modelId="{AB32016B-01C0-471D-A004-3E8E57D3B30A}" srcId="{7FDC04E0-3DA8-4938-870B-CDF5A6E047E8}" destId="{6F387035-7E05-44CC-ACA6-1E7DEFC9250F}" srcOrd="1" destOrd="0" parTransId="{4400D7A2-07D4-40EE-B003-23BF90535DB2}" sibTransId="{0933D27B-69AC-4429-B70B-363C8C9DBDD3}"/>
    <dgm:cxn modelId="{18DC7824-C72E-4DBE-B0DC-93C65D22436B}" type="presOf" srcId="{7FDC04E0-3DA8-4938-870B-CDF5A6E047E8}" destId="{77B67FB1-D984-44A5-B0C8-C6754DBFF8F2}" srcOrd="0" destOrd="0" presId="urn:microsoft.com/office/officeart/2005/8/layout/venn1"/>
    <dgm:cxn modelId="{4554846D-8516-4D70-951A-0934E2251805}" type="presParOf" srcId="{77B67FB1-D984-44A5-B0C8-C6754DBFF8F2}" destId="{EBACB051-5F66-42E7-A524-2ABDE3E3F286}" srcOrd="0" destOrd="0" presId="urn:microsoft.com/office/officeart/2005/8/layout/venn1"/>
    <dgm:cxn modelId="{2E3EFD79-4434-403F-87ED-14B637ACD295}" type="presParOf" srcId="{77B67FB1-D984-44A5-B0C8-C6754DBFF8F2}" destId="{7089BF6C-875D-49D9-87B6-8B86E58ACCC1}" srcOrd="1" destOrd="0" presId="urn:microsoft.com/office/officeart/2005/8/layout/venn1"/>
    <dgm:cxn modelId="{A27EC54C-3180-47EE-9716-A75ADC423CD6}" type="presParOf" srcId="{77B67FB1-D984-44A5-B0C8-C6754DBFF8F2}" destId="{1743FAB0-D211-453C-8F21-5320B90B33B5}" srcOrd="2" destOrd="0" presId="urn:microsoft.com/office/officeart/2005/8/layout/venn1"/>
    <dgm:cxn modelId="{A016C2D1-9536-43BD-8A5B-949639BB7D85}" type="presParOf" srcId="{77B67FB1-D984-44A5-B0C8-C6754DBFF8F2}" destId="{1F23894A-9915-472E-89EC-3BAD6C373FF9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E53F8E-3E16-44C3-B4E1-B1807291CB2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D6D70E73-6976-462B-8400-194DAD924542}">
      <dgm:prSet/>
      <dgm:spPr/>
      <dgm:t>
        <a:bodyPr/>
        <a:lstStyle/>
        <a:p>
          <a:pPr rtl="0"/>
          <a:r>
            <a:rPr lang="tr-TR" smtClean="0"/>
            <a:t>Toplumsal cinsiyet kadınlar ve erkekler arasındaki farklılıklar menzilidir. </a:t>
          </a:r>
          <a:endParaRPr lang="tr-TR"/>
        </a:p>
      </dgm:t>
    </dgm:pt>
    <dgm:pt modelId="{46CB9406-0895-45F3-BFD2-F6BE1BAFC5B5}" type="parTrans" cxnId="{5E486BD2-EB8D-4B15-9ACA-C4CDB50FE0CA}">
      <dgm:prSet/>
      <dgm:spPr/>
      <dgm:t>
        <a:bodyPr/>
        <a:lstStyle/>
        <a:p>
          <a:endParaRPr lang="tr-TR"/>
        </a:p>
      </dgm:t>
    </dgm:pt>
    <dgm:pt modelId="{DC650E05-5696-4172-A699-E966F555F35A}" type="sibTrans" cxnId="{5E486BD2-EB8D-4B15-9ACA-C4CDB50FE0CA}">
      <dgm:prSet/>
      <dgm:spPr/>
      <dgm:t>
        <a:bodyPr/>
        <a:lstStyle/>
        <a:p>
          <a:endParaRPr lang="tr-TR"/>
        </a:p>
      </dgm:t>
    </dgm:pt>
    <dgm:pt modelId="{071A7E27-E3B6-40A6-B985-085C17CE5DF3}">
      <dgm:prSet/>
      <dgm:spPr/>
      <dgm:t>
        <a:bodyPr/>
        <a:lstStyle/>
        <a:p>
          <a:pPr rtl="0"/>
          <a:r>
            <a:rPr lang="tr-TR" smtClean="0"/>
            <a:t>Toplumsal sınıf, statü, ırk vb. farklılıklardan önce gelip bunlarla örtüşebilmektedir.</a:t>
          </a:r>
          <a:endParaRPr lang="tr-TR"/>
        </a:p>
      </dgm:t>
    </dgm:pt>
    <dgm:pt modelId="{D91F8A51-72C5-49D7-B37B-1EC7CBAB9288}" type="parTrans" cxnId="{A2E800AC-E298-4618-8B0C-18FBEBBFD2F8}">
      <dgm:prSet/>
      <dgm:spPr/>
      <dgm:t>
        <a:bodyPr/>
        <a:lstStyle/>
        <a:p>
          <a:endParaRPr lang="tr-TR"/>
        </a:p>
      </dgm:t>
    </dgm:pt>
    <dgm:pt modelId="{A38B2C93-718F-44BA-89FA-FC7F4E6210ED}" type="sibTrans" cxnId="{A2E800AC-E298-4618-8B0C-18FBEBBFD2F8}">
      <dgm:prSet/>
      <dgm:spPr/>
      <dgm:t>
        <a:bodyPr/>
        <a:lstStyle/>
        <a:p>
          <a:endParaRPr lang="tr-TR"/>
        </a:p>
      </dgm:t>
    </dgm:pt>
    <dgm:pt modelId="{68B0C3C4-A131-43E7-88C6-95999571BCE6}" type="pres">
      <dgm:prSet presAssocID="{A5E53F8E-3E16-44C3-B4E1-B1807291CB27}" presName="compositeShape" presStyleCnt="0">
        <dgm:presLayoutVars>
          <dgm:chMax val="7"/>
          <dgm:dir/>
          <dgm:resizeHandles val="exact"/>
        </dgm:presLayoutVars>
      </dgm:prSet>
      <dgm:spPr/>
    </dgm:pt>
    <dgm:pt modelId="{04EDF42D-55B6-4131-BD69-8BBBC83D4290}" type="pres">
      <dgm:prSet presAssocID="{D6D70E73-6976-462B-8400-194DAD924542}" presName="circ1" presStyleLbl="vennNode1" presStyleIdx="0" presStyleCnt="2"/>
      <dgm:spPr/>
    </dgm:pt>
    <dgm:pt modelId="{E35AD85C-0C72-490B-B464-B8BA8855222E}" type="pres">
      <dgm:prSet presAssocID="{D6D70E73-6976-462B-8400-194DAD92454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8833A0F-00D5-4941-A3FF-E412D112D561}" type="pres">
      <dgm:prSet presAssocID="{071A7E27-E3B6-40A6-B985-085C17CE5DF3}" presName="circ2" presStyleLbl="vennNode1" presStyleIdx="1" presStyleCnt="2"/>
      <dgm:spPr/>
    </dgm:pt>
    <dgm:pt modelId="{DDFD0F36-1100-477C-8547-1C9545EBE024}" type="pres">
      <dgm:prSet presAssocID="{071A7E27-E3B6-40A6-B985-085C17CE5DF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2E800AC-E298-4618-8B0C-18FBEBBFD2F8}" srcId="{A5E53F8E-3E16-44C3-B4E1-B1807291CB27}" destId="{071A7E27-E3B6-40A6-B985-085C17CE5DF3}" srcOrd="1" destOrd="0" parTransId="{D91F8A51-72C5-49D7-B37B-1EC7CBAB9288}" sibTransId="{A38B2C93-718F-44BA-89FA-FC7F4E6210ED}"/>
    <dgm:cxn modelId="{A85F707D-A422-472C-A7D5-977A72A730A2}" type="presOf" srcId="{071A7E27-E3B6-40A6-B985-085C17CE5DF3}" destId="{DDFD0F36-1100-477C-8547-1C9545EBE024}" srcOrd="1" destOrd="0" presId="urn:microsoft.com/office/officeart/2005/8/layout/venn1"/>
    <dgm:cxn modelId="{5E486BD2-EB8D-4B15-9ACA-C4CDB50FE0CA}" srcId="{A5E53F8E-3E16-44C3-B4E1-B1807291CB27}" destId="{D6D70E73-6976-462B-8400-194DAD924542}" srcOrd="0" destOrd="0" parTransId="{46CB9406-0895-45F3-BFD2-F6BE1BAFC5B5}" sibTransId="{DC650E05-5696-4172-A699-E966F555F35A}"/>
    <dgm:cxn modelId="{7D6A84DE-D5BE-49FE-91E4-FAC779B2BB5F}" type="presOf" srcId="{A5E53F8E-3E16-44C3-B4E1-B1807291CB27}" destId="{68B0C3C4-A131-43E7-88C6-95999571BCE6}" srcOrd="0" destOrd="0" presId="urn:microsoft.com/office/officeart/2005/8/layout/venn1"/>
    <dgm:cxn modelId="{DDE0CE5D-5B84-45A6-B782-32764D0AC107}" type="presOf" srcId="{071A7E27-E3B6-40A6-B985-085C17CE5DF3}" destId="{C8833A0F-00D5-4941-A3FF-E412D112D561}" srcOrd="0" destOrd="0" presId="urn:microsoft.com/office/officeart/2005/8/layout/venn1"/>
    <dgm:cxn modelId="{68199892-2C54-4BBA-9577-27D4CE872FA9}" type="presOf" srcId="{D6D70E73-6976-462B-8400-194DAD924542}" destId="{E35AD85C-0C72-490B-B464-B8BA8855222E}" srcOrd="1" destOrd="0" presId="urn:microsoft.com/office/officeart/2005/8/layout/venn1"/>
    <dgm:cxn modelId="{FB953E7E-94C5-41F3-A261-ECC920A68C03}" type="presOf" srcId="{D6D70E73-6976-462B-8400-194DAD924542}" destId="{04EDF42D-55B6-4131-BD69-8BBBC83D4290}" srcOrd="0" destOrd="0" presId="urn:microsoft.com/office/officeart/2005/8/layout/venn1"/>
    <dgm:cxn modelId="{27031254-724F-4877-820E-9FBE851A12E1}" type="presParOf" srcId="{68B0C3C4-A131-43E7-88C6-95999571BCE6}" destId="{04EDF42D-55B6-4131-BD69-8BBBC83D4290}" srcOrd="0" destOrd="0" presId="urn:microsoft.com/office/officeart/2005/8/layout/venn1"/>
    <dgm:cxn modelId="{E7CE57D9-8F34-4995-B09B-180A9FCB9CD9}" type="presParOf" srcId="{68B0C3C4-A131-43E7-88C6-95999571BCE6}" destId="{E35AD85C-0C72-490B-B464-B8BA8855222E}" srcOrd="1" destOrd="0" presId="urn:microsoft.com/office/officeart/2005/8/layout/venn1"/>
    <dgm:cxn modelId="{E827089A-C37B-416E-843A-0005BC0CC11E}" type="presParOf" srcId="{68B0C3C4-A131-43E7-88C6-95999571BCE6}" destId="{C8833A0F-00D5-4941-A3FF-E412D112D561}" srcOrd="2" destOrd="0" presId="urn:microsoft.com/office/officeart/2005/8/layout/venn1"/>
    <dgm:cxn modelId="{FA099334-BC94-4862-8514-39F7C10DCDC3}" type="presParOf" srcId="{68B0C3C4-A131-43E7-88C6-95999571BCE6}" destId="{DDFD0F36-1100-477C-8547-1C9545EBE024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2879CC-E084-49AC-AABD-10C713FDB3C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F6FC0DA-C117-4471-ABC6-14DDA3B76AF8}">
      <dgm:prSet/>
      <dgm:spPr/>
      <dgm:t>
        <a:bodyPr/>
        <a:lstStyle/>
        <a:p>
          <a:pPr rtl="0"/>
          <a:r>
            <a:rPr lang="tr-TR" smtClean="0"/>
            <a:t>Biyolojik mi toplumsal mı tartışmaları çok indirgeyicidir.</a:t>
          </a:r>
          <a:endParaRPr lang="tr-TR"/>
        </a:p>
      </dgm:t>
    </dgm:pt>
    <dgm:pt modelId="{B3F21551-5191-4155-B5FE-F03CADC8EDF4}" type="parTrans" cxnId="{29045542-B337-475F-A613-FD932099F1F3}">
      <dgm:prSet/>
      <dgm:spPr/>
      <dgm:t>
        <a:bodyPr/>
        <a:lstStyle/>
        <a:p>
          <a:endParaRPr lang="tr-TR"/>
        </a:p>
      </dgm:t>
    </dgm:pt>
    <dgm:pt modelId="{A5B6FB84-9122-4560-BF19-676EDD767559}" type="sibTrans" cxnId="{29045542-B337-475F-A613-FD932099F1F3}">
      <dgm:prSet/>
      <dgm:spPr/>
      <dgm:t>
        <a:bodyPr/>
        <a:lstStyle/>
        <a:p>
          <a:endParaRPr lang="tr-TR"/>
        </a:p>
      </dgm:t>
    </dgm:pt>
    <dgm:pt modelId="{47B88199-FDF7-476A-8439-5604E3024068}">
      <dgm:prSet/>
      <dgm:spPr/>
      <dgm:t>
        <a:bodyPr/>
        <a:lstStyle/>
        <a:p>
          <a:pPr rtl="0"/>
          <a:r>
            <a:rPr lang="tr-TR" smtClean="0"/>
            <a:t>Dar bir kavramdır. Çünkü hemen hemen sadece kadınlarla ilgili kalmaktadır. Erkekler, eşcinsellik ve diğer biçimler dışarıda kalmaktadır.</a:t>
          </a:r>
          <a:endParaRPr lang="tr-TR"/>
        </a:p>
      </dgm:t>
    </dgm:pt>
    <dgm:pt modelId="{FCC41E54-7489-487D-9F93-FA9C02B56AEB}" type="parTrans" cxnId="{1900ADDC-74B4-4329-ACC9-36223C026B58}">
      <dgm:prSet/>
      <dgm:spPr/>
      <dgm:t>
        <a:bodyPr/>
        <a:lstStyle/>
        <a:p>
          <a:endParaRPr lang="tr-TR"/>
        </a:p>
      </dgm:t>
    </dgm:pt>
    <dgm:pt modelId="{602EB8EF-62F8-4424-839C-6090FC75AA82}" type="sibTrans" cxnId="{1900ADDC-74B4-4329-ACC9-36223C026B58}">
      <dgm:prSet/>
      <dgm:spPr/>
      <dgm:t>
        <a:bodyPr/>
        <a:lstStyle/>
        <a:p>
          <a:endParaRPr lang="tr-TR"/>
        </a:p>
      </dgm:t>
    </dgm:pt>
    <dgm:pt modelId="{10BFD9D4-BB67-45B9-ACFA-A18E99A294A8}" type="pres">
      <dgm:prSet presAssocID="{762879CC-E084-49AC-AABD-10C713FDB3C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C58D037-A2CF-437B-AA0E-61013F56CF07}" type="pres">
      <dgm:prSet presAssocID="{EF6FC0DA-C117-4471-ABC6-14DDA3B76AF8}" presName="circle1" presStyleLbl="node1" presStyleIdx="0" presStyleCnt="2"/>
      <dgm:spPr/>
    </dgm:pt>
    <dgm:pt modelId="{2E88E43C-2833-4162-A91E-02FCFCCE6CB0}" type="pres">
      <dgm:prSet presAssocID="{EF6FC0DA-C117-4471-ABC6-14DDA3B76AF8}" presName="space" presStyleCnt="0"/>
      <dgm:spPr/>
    </dgm:pt>
    <dgm:pt modelId="{B7ADE621-24B7-4F4B-A38B-86070351311A}" type="pres">
      <dgm:prSet presAssocID="{EF6FC0DA-C117-4471-ABC6-14DDA3B76AF8}" presName="rect1" presStyleLbl="alignAcc1" presStyleIdx="0" presStyleCnt="2"/>
      <dgm:spPr/>
    </dgm:pt>
    <dgm:pt modelId="{64F1CD92-AFF3-4526-A830-A983ACAAE620}" type="pres">
      <dgm:prSet presAssocID="{47B88199-FDF7-476A-8439-5604E3024068}" presName="vertSpace2" presStyleLbl="node1" presStyleIdx="0" presStyleCnt="2"/>
      <dgm:spPr/>
    </dgm:pt>
    <dgm:pt modelId="{ABB04EA2-CABF-4733-9ADA-946F135072AC}" type="pres">
      <dgm:prSet presAssocID="{47B88199-FDF7-476A-8439-5604E3024068}" presName="circle2" presStyleLbl="node1" presStyleIdx="1" presStyleCnt="2"/>
      <dgm:spPr/>
    </dgm:pt>
    <dgm:pt modelId="{207393A3-23B6-463D-B928-C62BE34D68A7}" type="pres">
      <dgm:prSet presAssocID="{47B88199-FDF7-476A-8439-5604E3024068}" presName="rect2" presStyleLbl="alignAcc1" presStyleIdx="1" presStyleCnt="2"/>
      <dgm:spPr/>
    </dgm:pt>
    <dgm:pt modelId="{75D38857-38BE-4AFD-88E6-84BA0BC037F7}" type="pres">
      <dgm:prSet presAssocID="{EF6FC0DA-C117-4471-ABC6-14DDA3B76AF8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943EB61C-5B37-404F-A9E4-3303E215797F}" type="pres">
      <dgm:prSet presAssocID="{47B88199-FDF7-476A-8439-5604E3024068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C64FFE8F-F52D-40DF-8DA8-DC15D5EAD892}" type="presOf" srcId="{EF6FC0DA-C117-4471-ABC6-14DDA3B76AF8}" destId="{75D38857-38BE-4AFD-88E6-84BA0BC037F7}" srcOrd="1" destOrd="0" presId="urn:microsoft.com/office/officeart/2005/8/layout/target3"/>
    <dgm:cxn modelId="{251EF26B-EA53-4404-B5B0-EF40CF24C4F1}" type="presOf" srcId="{47B88199-FDF7-476A-8439-5604E3024068}" destId="{943EB61C-5B37-404F-A9E4-3303E215797F}" srcOrd="1" destOrd="0" presId="urn:microsoft.com/office/officeart/2005/8/layout/target3"/>
    <dgm:cxn modelId="{5F25A503-8319-4BEF-A812-BEA5DE8C5F52}" type="presOf" srcId="{47B88199-FDF7-476A-8439-5604E3024068}" destId="{207393A3-23B6-463D-B928-C62BE34D68A7}" srcOrd="0" destOrd="0" presId="urn:microsoft.com/office/officeart/2005/8/layout/target3"/>
    <dgm:cxn modelId="{2A56DC0E-3D97-49DE-9768-2B8B20FA8946}" type="presOf" srcId="{EF6FC0DA-C117-4471-ABC6-14DDA3B76AF8}" destId="{B7ADE621-24B7-4F4B-A38B-86070351311A}" srcOrd="0" destOrd="0" presId="urn:microsoft.com/office/officeart/2005/8/layout/target3"/>
    <dgm:cxn modelId="{29045542-B337-475F-A613-FD932099F1F3}" srcId="{762879CC-E084-49AC-AABD-10C713FDB3C3}" destId="{EF6FC0DA-C117-4471-ABC6-14DDA3B76AF8}" srcOrd="0" destOrd="0" parTransId="{B3F21551-5191-4155-B5FE-F03CADC8EDF4}" sibTransId="{A5B6FB84-9122-4560-BF19-676EDD767559}"/>
    <dgm:cxn modelId="{1900ADDC-74B4-4329-ACC9-36223C026B58}" srcId="{762879CC-E084-49AC-AABD-10C713FDB3C3}" destId="{47B88199-FDF7-476A-8439-5604E3024068}" srcOrd="1" destOrd="0" parTransId="{FCC41E54-7489-487D-9F93-FA9C02B56AEB}" sibTransId="{602EB8EF-62F8-4424-839C-6090FC75AA82}"/>
    <dgm:cxn modelId="{B37459F2-214E-4365-AD2D-28A3FA559934}" type="presOf" srcId="{762879CC-E084-49AC-AABD-10C713FDB3C3}" destId="{10BFD9D4-BB67-45B9-ACFA-A18E99A294A8}" srcOrd="0" destOrd="0" presId="urn:microsoft.com/office/officeart/2005/8/layout/target3"/>
    <dgm:cxn modelId="{42AA4C65-8898-4C27-B68C-83EB0979DAFD}" type="presParOf" srcId="{10BFD9D4-BB67-45B9-ACFA-A18E99A294A8}" destId="{2C58D037-A2CF-437B-AA0E-61013F56CF07}" srcOrd="0" destOrd="0" presId="urn:microsoft.com/office/officeart/2005/8/layout/target3"/>
    <dgm:cxn modelId="{25D371D6-0CBE-49FE-8428-EF79780A967A}" type="presParOf" srcId="{10BFD9D4-BB67-45B9-ACFA-A18E99A294A8}" destId="{2E88E43C-2833-4162-A91E-02FCFCCE6CB0}" srcOrd="1" destOrd="0" presId="urn:microsoft.com/office/officeart/2005/8/layout/target3"/>
    <dgm:cxn modelId="{24B3C2D1-483D-40D0-BF54-6948C413AF84}" type="presParOf" srcId="{10BFD9D4-BB67-45B9-ACFA-A18E99A294A8}" destId="{B7ADE621-24B7-4F4B-A38B-86070351311A}" srcOrd="2" destOrd="0" presId="urn:microsoft.com/office/officeart/2005/8/layout/target3"/>
    <dgm:cxn modelId="{4A1EECD0-7A93-4E49-8CC5-2637107AF84B}" type="presParOf" srcId="{10BFD9D4-BB67-45B9-ACFA-A18E99A294A8}" destId="{64F1CD92-AFF3-4526-A830-A983ACAAE620}" srcOrd="3" destOrd="0" presId="urn:microsoft.com/office/officeart/2005/8/layout/target3"/>
    <dgm:cxn modelId="{359FE0D4-0839-4591-94B2-FD069C00069E}" type="presParOf" srcId="{10BFD9D4-BB67-45B9-ACFA-A18E99A294A8}" destId="{ABB04EA2-CABF-4733-9ADA-946F135072AC}" srcOrd="4" destOrd="0" presId="urn:microsoft.com/office/officeart/2005/8/layout/target3"/>
    <dgm:cxn modelId="{5A605317-D958-4C96-B4F4-474C491527A4}" type="presParOf" srcId="{10BFD9D4-BB67-45B9-ACFA-A18E99A294A8}" destId="{207393A3-23B6-463D-B928-C62BE34D68A7}" srcOrd="5" destOrd="0" presId="urn:microsoft.com/office/officeart/2005/8/layout/target3"/>
    <dgm:cxn modelId="{2290069F-6ABB-4FB5-B086-BD2A82797288}" type="presParOf" srcId="{10BFD9D4-BB67-45B9-ACFA-A18E99A294A8}" destId="{75D38857-38BE-4AFD-88E6-84BA0BC037F7}" srcOrd="6" destOrd="0" presId="urn:microsoft.com/office/officeart/2005/8/layout/target3"/>
    <dgm:cxn modelId="{2F143D7B-25AC-4BA7-A0A2-10DBFDA63E6C}" type="presParOf" srcId="{10BFD9D4-BB67-45B9-ACFA-A18E99A294A8}" destId="{943EB61C-5B37-404F-A9E4-3303E215797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EDCE144-4155-474D-BDBF-505CAA63AF7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9D5A433-90A7-4069-8AAF-7C994D932A9D}">
      <dgm:prSet/>
      <dgm:spPr/>
      <dgm:t>
        <a:bodyPr/>
        <a:lstStyle/>
        <a:p>
          <a:pPr rtl="0"/>
          <a:r>
            <a:rPr lang="tr-TR" smtClean="0"/>
            <a:t>Kadın hareketinin, kadınları esas alan eşit haklar mücadelesinin genel adı</a:t>
          </a:r>
          <a:endParaRPr lang="tr-TR"/>
        </a:p>
      </dgm:t>
    </dgm:pt>
    <dgm:pt modelId="{11DDE07D-BCC3-464C-A081-D300E2B2118E}" type="parTrans" cxnId="{1F455E80-73F5-41A8-B74A-2BD00D638F27}">
      <dgm:prSet/>
      <dgm:spPr/>
      <dgm:t>
        <a:bodyPr/>
        <a:lstStyle/>
        <a:p>
          <a:endParaRPr lang="tr-TR"/>
        </a:p>
      </dgm:t>
    </dgm:pt>
    <dgm:pt modelId="{7CB990B5-6589-4896-A0CF-BC9CB2FAFC49}" type="sibTrans" cxnId="{1F455E80-73F5-41A8-B74A-2BD00D638F27}">
      <dgm:prSet/>
      <dgm:spPr/>
      <dgm:t>
        <a:bodyPr/>
        <a:lstStyle/>
        <a:p>
          <a:endParaRPr lang="tr-TR"/>
        </a:p>
      </dgm:t>
    </dgm:pt>
    <dgm:pt modelId="{6FC9AC1D-4A8F-435A-BC17-79DA009FF300}">
      <dgm:prSet/>
      <dgm:spPr/>
      <dgm:t>
        <a:bodyPr/>
        <a:lstStyle/>
        <a:p>
          <a:pPr rtl="0"/>
          <a:r>
            <a:rPr lang="tr-TR" smtClean="0"/>
            <a:t>Daha önce -1890’larda -womanism-kadıncılık terimi kullanılıyordu. Feminizm onun yerini almıştır.</a:t>
          </a:r>
          <a:endParaRPr lang="tr-TR"/>
        </a:p>
      </dgm:t>
    </dgm:pt>
    <dgm:pt modelId="{F88FBB11-6144-4A6E-BBF3-CBB5289BE065}" type="parTrans" cxnId="{EF3A0C7A-9DE9-4495-AD3E-BF72C93FADF3}">
      <dgm:prSet/>
      <dgm:spPr/>
      <dgm:t>
        <a:bodyPr/>
        <a:lstStyle/>
        <a:p>
          <a:endParaRPr lang="tr-TR"/>
        </a:p>
      </dgm:t>
    </dgm:pt>
    <dgm:pt modelId="{AD9745B0-67A5-4DBF-88F2-CDD16498D27D}" type="sibTrans" cxnId="{EF3A0C7A-9DE9-4495-AD3E-BF72C93FADF3}">
      <dgm:prSet/>
      <dgm:spPr/>
      <dgm:t>
        <a:bodyPr/>
        <a:lstStyle/>
        <a:p>
          <a:endParaRPr lang="tr-TR"/>
        </a:p>
      </dgm:t>
    </dgm:pt>
    <dgm:pt modelId="{61C8A99C-6929-4EAC-8141-23A17E2CFF4C}" type="pres">
      <dgm:prSet presAssocID="{2EDCE144-4155-474D-BDBF-505CAA63AF73}" presName="compositeShape" presStyleCnt="0">
        <dgm:presLayoutVars>
          <dgm:chMax val="7"/>
          <dgm:dir/>
          <dgm:resizeHandles val="exact"/>
        </dgm:presLayoutVars>
      </dgm:prSet>
      <dgm:spPr/>
    </dgm:pt>
    <dgm:pt modelId="{B1CF26AF-1FE0-46DB-BF57-D127AE2BA46D}" type="pres">
      <dgm:prSet presAssocID="{F9D5A433-90A7-4069-8AAF-7C994D932A9D}" presName="circ1" presStyleLbl="vennNode1" presStyleIdx="0" presStyleCnt="2"/>
      <dgm:spPr/>
    </dgm:pt>
    <dgm:pt modelId="{2221E70D-E1A7-40AC-8EAC-D7EE7B5BB55A}" type="pres">
      <dgm:prSet presAssocID="{F9D5A433-90A7-4069-8AAF-7C994D932A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3B89B03-0F7C-447F-BA1E-59FF7401E7DF}" type="pres">
      <dgm:prSet presAssocID="{6FC9AC1D-4A8F-435A-BC17-79DA009FF300}" presName="circ2" presStyleLbl="vennNode1" presStyleIdx="1" presStyleCnt="2"/>
      <dgm:spPr/>
    </dgm:pt>
    <dgm:pt modelId="{853CF04F-E2F5-4548-8175-4927B052B356}" type="pres">
      <dgm:prSet presAssocID="{6FC9AC1D-4A8F-435A-BC17-79DA009FF30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F3A0C7A-9DE9-4495-AD3E-BF72C93FADF3}" srcId="{2EDCE144-4155-474D-BDBF-505CAA63AF73}" destId="{6FC9AC1D-4A8F-435A-BC17-79DA009FF300}" srcOrd="1" destOrd="0" parTransId="{F88FBB11-6144-4A6E-BBF3-CBB5289BE065}" sibTransId="{AD9745B0-67A5-4DBF-88F2-CDD16498D27D}"/>
    <dgm:cxn modelId="{1F455E80-73F5-41A8-B74A-2BD00D638F27}" srcId="{2EDCE144-4155-474D-BDBF-505CAA63AF73}" destId="{F9D5A433-90A7-4069-8AAF-7C994D932A9D}" srcOrd="0" destOrd="0" parTransId="{11DDE07D-BCC3-464C-A081-D300E2B2118E}" sibTransId="{7CB990B5-6589-4896-A0CF-BC9CB2FAFC49}"/>
    <dgm:cxn modelId="{BA0E4836-25D9-4300-B1A5-8F157F58D330}" type="presOf" srcId="{F9D5A433-90A7-4069-8AAF-7C994D932A9D}" destId="{2221E70D-E1A7-40AC-8EAC-D7EE7B5BB55A}" srcOrd="1" destOrd="0" presId="urn:microsoft.com/office/officeart/2005/8/layout/venn1"/>
    <dgm:cxn modelId="{38895B3A-9AF9-477A-9F0E-6E87F5C0412D}" type="presOf" srcId="{6FC9AC1D-4A8F-435A-BC17-79DA009FF300}" destId="{853CF04F-E2F5-4548-8175-4927B052B356}" srcOrd="1" destOrd="0" presId="urn:microsoft.com/office/officeart/2005/8/layout/venn1"/>
    <dgm:cxn modelId="{4A208663-F187-4860-A8D0-A82246549FA3}" type="presOf" srcId="{6FC9AC1D-4A8F-435A-BC17-79DA009FF300}" destId="{83B89B03-0F7C-447F-BA1E-59FF7401E7DF}" srcOrd="0" destOrd="0" presId="urn:microsoft.com/office/officeart/2005/8/layout/venn1"/>
    <dgm:cxn modelId="{8D6E735D-776F-4770-BD30-9E30DD7AC7BF}" type="presOf" srcId="{2EDCE144-4155-474D-BDBF-505CAA63AF73}" destId="{61C8A99C-6929-4EAC-8141-23A17E2CFF4C}" srcOrd="0" destOrd="0" presId="urn:microsoft.com/office/officeart/2005/8/layout/venn1"/>
    <dgm:cxn modelId="{AF96411B-0FC0-4C21-BD48-CDA8BC29A0F9}" type="presOf" srcId="{F9D5A433-90A7-4069-8AAF-7C994D932A9D}" destId="{B1CF26AF-1FE0-46DB-BF57-D127AE2BA46D}" srcOrd="0" destOrd="0" presId="urn:microsoft.com/office/officeart/2005/8/layout/venn1"/>
    <dgm:cxn modelId="{6C725BD0-396F-499F-A03B-C9B2C66A059D}" type="presParOf" srcId="{61C8A99C-6929-4EAC-8141-23A17E2CFF4C}" destId="{B1CF26AF-1FE0-46DB-BF57-D127AE2BA46D}" srcOrd="0" destOrd="0" presId="urn:microsoft.com/office/officeart/2005/8/layout/venn1"/>
    <dgm:cxn modelId="{C72825A5-72A3-451E-87F1-3CA788F68B7C}" type="presParOf" srcId="{61C8A99C-6929-4EAC-8141-23A17E2CFF4C}" destId="{2221E70D-E1A7-40AC-8EAC-D7EE7B5BB55A}" srcOrd="1" destOrd="0" presId="urn:microsoft.com/office/officeart/2005/8/layout/venn1"/>
    <dgm:cxn modelId="{B87398CD-A5E3-41E9-95F3-FA9D18E12EDD}" type="presParOf" srcId="{61C8A99C-6929-4EAC-8141-23A17E2CFF4C}" destId="{83B89B03-0F7C-447F-BA1E-59FF7401E7DF}" srcOrd="2" destOrd="0" presId="urn:microsoft.com/office/officeart/2005/8/layout/venn1"/>
    <dgm:cxn modelId="{BF8C5951-5382-4C5D-9D08-3E9C1CD761EA}" type="presParOf" srcId="{61C8A99C-6929-4EAC-8141-23A17E2CFF4C}" destId="{853CF04F-E2F5-4548-8175-4927B052B356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5FC7A31-3BB8-44C2-BAC6-461BF8D520C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4FBC790-F39A-447C-B778-EAA310B97ACC}">
      <dgm:prSet/>
      <dgm:spPr/>
      <dgm:t>
        <a:bodyPr/>
        <a:lstStyle/>
        <a:p>
          <a:pPr rtl="0"/>
          <a:r>
            <a:rPr lang="tr-TR" smtClean="0"/>
            <a:t>Bütün insan ilişkilerinde cinsiyet eşitliğinin temel alınması</a:t>
          </a:r>
          <a:endParaRPr lang="tr-TR"/>
        </a:p>
      </dgm:t>
    </dgm:pt>
    <dgm:pt modelId="{573A9BB4-D5EC-4E89-AAF5-908875D81E2B}" type="parTrans" cxnId="{54A7C545-D897-4338-BCD4-2E268B3DA1B5}">
      <dgm:prSet/>
      <dgm:spPr/>
      <dgm:t>
        <a:bodyPr/>
        <a:lstStyle/>
        <a:p>
          <a:endParaRPr lang="tr-TR"/>
        </a:p>
      </dgm:t>
    </dgm:pt>
    <dgm:pt modelId="{2B2C1B05-5B17-4A72-A4B6-F8CAE9DD5406}" type="sibTrans" cxnId="{54A7C545-D897-4338-BCD4-2E268B3DA1B5}">
      <dgm:prSet/>
      <dgm:spPr/>
      <dgm:t>
        <a:bodyPr/>
        <a:lstStyle/>
        <a:p>
          <a:endParaRPr lang="tr-TR"/>
        </a:p>
      </dgm:t>
    </dgm:pt>
    <dgm:pt modelId="{FCEE2FF8-9A37-450D-B4EE-D97CA48774AD}">
      <dgm:prSet/>
      <dgm:spPr/>
      <dgm:t>
        <a:bodyPr/>
        <a:lstStyle/>
        <a:p>
          <a:pPr rtl="0"/>
          <a:r>
            <a:rPr lang="tr-TR" smtClean="0"/>
            <a:t>Cinsiyet temelli her türden ayrımcılığa karşı çıkılması</a:t>
          </a:r>
          <a:endParaRPr lang="tr-TR"/>
        </a:p>
      </dgm:t>
    </dgm:pt>
    <dgm:pt modelId="{A5DE5E4B-8DA1-4118-8531-948F1C690035}" type="parTrans" cxnId="{40AD566D-4C94-4B13-996C-41F517255B8A}">
      <dgm:prSet/>
      <dgm:spPr/>
      <dgm:t>
        <a:bodyPr/>
        <a:lstStyle/>
        <a:p>
          <a:endParaRPr lang="tr-TR"/>
        </a:p>
      </dgm:t>
    </dgm:pt>
    <dgm:pt modelId="{EBE7E1E4-D322-4A67-8543-067A5126F8BB}" type="sibTrans" cxnId="{40AD566D-4C94-4B13-996C-41F517255B8A}">
      <dgm:prSet/>
      <dgm:spPr/>
      <dgm:t>
        <a:bodyPr/>
        <a:lstStyle/>
        <a:p>
          <a:endParaRPr lang="tr-TR"/>
        </a:p>
      </dgm:t>
    </dgm:pt>
    <dgm:pt modelId="{5DC5E1AE-7B20-4A56-BDD1-0ECCEAAA29B3}">
      <dgm:prSet/>
      <dgm:spPr/>
      <dgm:t>
        <a:bodyPr/>
        <a:lstStyle/>
        <a:p>
          <a:pPr rtl="0"/>
          <a:r>
            <a:rPr lang="tr-TR" smtClean="0"/>
            <a:t>Kadın ve erkeğin ortak insanlığının kabulü ve yerleştirilmesi</a:t>
          </a:r>
          <a:endParaRPr lang="tr-TR"/>
        </a:p>
      </dgm:t>
    </dgm:pt>
    <dgm:pt modelId="{2DD44418-8421-4A1D-8D6B-62A1BC52B2E6}" type="parTrans" cxnId="{5EF7C358-A9CD-4615-AFDA-12DC43CE6D0E}">
      <dgm:prSet/>
      <dgm:spPr/>
      <dgm:t>
        <a:bodyPr/>
        <a:lstStyle/>
        <a:p>
          <a:endParaRPr lang="tr-TR"/>
        </a:p>
      </dgm:t>
    </dgm:pt>
    <dgm:pt modelId="{21B89A6D-BD35-442F-9A9F-8027514F6DA7}" type="sibTrans" cxnId="{5EF7C358-A9CD-4615-AFDA-12DC43CE6D0E}">
      <dgm:prSet/>
      <dgm:spPr/>
      <dgm:t>
        <a:bodyPr/>
        <a:lstStyle/>
        <a:p>
          <a:endParaRPr lang="tr-TR"/>
        </a:p>
      </dgm:t>
    </dgm:pt>
    <dgm:pt modelId="{1F15FF4C-3443-4E07-A8B7-451DA360D44F}" type="pres">
      <dgm:prSet presAssocID="{75FC7A31-3BB8-44C2-BAC6-461BF8D520C9}" presName="linearFlow" presStyleCnt="0">
        <dgm:presLayoutVars>
          <dgm:dir/>
          <dgm:resizeHandles val="exact"/>
        </dgm:presLayoutVars>
      </dgm:prSet>
      <dgm:spPr/>
    </dgm:pt>
    <dgm:pt modelId="{28BA7DA1-E41D-403B-8B76-D17A649F7854}" type="pres">
      <dgm:prSet presAssocID="{24FBC790-F39A-447C-B778-EAA310B97ACC}" presName="composite" presStyleCnt="0"/>
      <dgm:spPr/>
    </dgm:pt>
    <dgm:pt modelId="{43BCA685-ACC3-4B59-A6D9-B044301B7176}" type="pres">
      <dgm:prSet presAssocID="{24FBC790-F39A-447C-B778-EAA310B97ACC}" presName="imgShp" presStyleLbl="fgImgPlace1" presStyleIdx="0" presStyleCnt="3"/>
      <dgm:spPr/>
    </dgm:pt>
    <dgm:pt modelId="{7DF923A9-CF0A-4BCB-A2C7-0ABEAF99C345}" type="pres">
      <dgm:prSet presAssocID="{24FBC790-F39A-447C-B778-EAA310B97ACC}" presName="txShp" presStyleLbl="node1" presStyleIdx="0" presStyleCnt="3">
        <dgm:presLayoutVars>
          <dgm:bulletEnabled val="1"/>
        </dgm:presLayoutVars>
      </dgm:prSet>
      <dgm:spPr/>
    </dgm:pt>
    <dgm:pt modelId="{55AD5D10-C2DD-4138-B5DF-2B484AAB1D6B}" type="pres">
      <dgm:prSet presAssocID="{2B2C1B05-5B17-4A72-A4B6-F8CAE9DD5406}" presName="spacing" presStyleCnt="0"/>
      <dgm:spPr/>
    </dgm:pt>
    <dgm:pt modelId="{B082A254-3047-4E04-9F29-16B5D177D3CE}" type="pres">
      <dgm:prSet presAssocID="{FCEE2FF8-9A37-450D-B4EE-D97CA48774AD}" presName="composite" presStyleCnt="0"/>
      <dgm:spPr/>
    </dgm:pt>
    <dgm:pt modelId="{254623A3-E9CD-4CD4-82AE-F3910E68A716}" type="pres">
      <dgm:prSet presAssocID="{FCEE2FF8-9A37-450D-B4EE-D97CA48774AD}" presName="imgShp" presStyleLbl="fgImgPlace1" presStyleIdx="1" presStyleCnt="3"/>
      <dgm:spPr/>
    </dgm:pt>
    <dgm:pt modelId="{6EF0CEED-2766-4067-A919-17866E7F70B8}" type="pres">
      <dgm:prSet presAssocID="{FCEE2FF8-9A37-450D-B4EE-D97CA48774AD}" presName="txShp" presStyleLbl="node1" presStyleIdx="1" presStyleCnt="3">
        <dgm:presLayoutVars>
          <dgm:bulletEnabled val="1"/>
        </dgm:presLayoutVars>
      </dgm:prSet>
      <dgm:spPr/>
    </dgm:pt>
    <dgm:pt modelId="{B347E950-31E2-4A2B-BE0C-7DBCA8B35716}" type="pres">
      <dgm:prSet presAssocID="{EBE7E1E4-D322-4A67-8543-067A5126F8BB}" presName="spacing" presStyleCnt="0"/>
      <dgm:spPr/>
    </dgm:pt>
    <dgm:pt modelId="{87DE1E54-72ED-4AE4-AE1C-CEE2DC5E6239}" type="pres">
      <dgm:prSet presAssocID="{5DC5E1AE-7B20-4A56-BDD1-0ECCEAAA29B3}" presName="composite" presStyleCnt="0"/>
      <dgm:spPr/>
    </dgm:pt>
    <dgm:pt modelId="{875D91B5-59B6-4298-8F4C-0295C89DEB95}" type="pres">
      <dgm:prSet presAssocID="{5DC5E1AE-7B20-4A56-BDD1-0ECCEAAA29B3}" presName="imgShp" presStyleLbl="fgImgPlace1" presStyleIdx="2" presStyleCnt="3"/>
      <dgm:spPr/>
    </dgm:pt>
    <dgm:pt modelId="{833603ED-80F9-42F1-B1DC-AA979360D239}" type="pres">
      <dgm:prSet presAssocID="{5DC5E1AE-7B20-4A56-BDD1-0ECCEAAA29B3}" presName="txShp" presStyleLbl="node1" presStyleIdx="2" presStyleCnt="3">
        <dgm:presLayoutVars>
          <dgm:bulletEnabled val="1"/>
        </dgm:presLayoutVars>
      </dgm:prSet>
      <dgm:spPr/>
    </dgm:pt>
  </dgm:ptLst>
  <dgm:cxnLst>
    <dgm:cxn modelId="{E629C203-466E-4B6C-AD6C-0F39A23EDD70}" type="presOf" srcId="{75FC7A31-3BB8-44C2-BAC6-461BF8D520C9}" destId="{1F15FF4C-3443-4E07-A8B7-451DA360D44F}" srcOrd="0" destOrd="0" presId="urn:microsoft.com/office/officeart/2005/8/layout/vList3"/>
    <dgm:cxn modelId="{54A7C545-D897-4338-BCD4-2E268B3DA1B5}" srcId="{75FC7A31-3BB8-44C2-BAC6-461BF8D520C9}" destId="{24FBC790-F39A-447C-B778-EAA310B97ACC}" srcOrd="0" destOrd="0" parTransId="{573A9BB4-D5EC-4E89-AAF5-908875D81E2B}" sibTransId="{2B2C1B05-5B17-4A72-A4B6-F8CAE9DD5406}"/>
    <dgm:cxn modelId="{0775116E-D727-4FB3-8D3F-B6C6456418AF}" type="presOf" srcId="{24FBC790-F39A-447C-B778-EAA310B97ACC}" destId="{7DF923A9-CF0A-4BCB-A2C7-0ABEAF99C345}" srcOrd="0" destOrd="0" presId="urn:microsoft.com/office/officeart/2005/8/layout/vList3"/>
    <dgm:cxn modelId="{5EF7C358-A9CD-4615-AFDA-12DC43CE6D0E}" srcId="{75FC7A31-3BB8-44C2-BAC6-461BF8D520C9}" destId="{5DC5E1AE-7B20-4A56-BDD1-0ECCEAAA29B3}" srcOrd="2" destOrd="0" parTransId="{2DD44418-8421-4A1D-8D6B-62A1BC52B2E6}" sibTransId="{21B89A6D-BD35-442F-9A9F-8027514F6DA7}"/>
    <dgm:cxn modelId="{40AD566D-4C94-4B13-996C-41F517255B8A}" srcId="{75FC7A31-3BB8-44C2-BAC6-461BF8D520C9}" destId="{FCEE2FF8-9A37-450D-B4EE-D97CA48774AD}" srcOrd="1" destOrd="0" parTransId="{A5DE5E4B-8DA1-4118-8531-948F1C690035}" sibTransId="{EBE7E1E4-D322-4A67-8543-067A5126F8BB}"/>
    <dgm:cxn modelId="{1C0B7EA7-2C03-4F17-96A5-0897120260B4}" type="presOf" srcId="{5DC5E1AE-7B20-4A56-BDD1-0ECCEAAA29B3}" destId="{833603ED-80F9-42F1-B1DC-AA979360D239}" srcOrd="0" destOrd="0" presId="urn:microsoft.com/office/officeart/2005/8/layout/vList3"/>
    <dgm:cxn modelId="{92106D46-5C22-45D8-92BA-60AD5410268B}" type="presOf" srcId="{FCEE2FF8-9A37-450D-B4EE-D97CA48774AD}" destId="{6EF0CEED-2766-4067-A919-17866E7F70B8}" srcOrd="0" destOrd="0" presId="urn:microsoft.com/office/officeart/2005/8/layout/vList3"/>
    <dgm:cxn modelId="{279A11DC-698F-4C0C-B2E6-CF2F4053A082}" type="presParOf" srcId="{1F15FF4C-3443-4E07-A8B7-451DA360D44F}" destId="{28BA7DA1-E41D-403B-8B76-D17A649F7854}" srcOrd="0" destOrd="0" presId="urn:microsoft.com/office/officeart/2005/8/layout/vList3"/>
    <dgm:cxn modelId="{BE30A19B-145E-4680-8ECF-A434C623B795}" type="presParOf" srcId="{28BA7DA1-E41D-403B-8B76-D17A649F7854}" destId="{43BCA685-ACC3-4B59-A6D9-B044301B7176}" srcOrd="0" destOrd="0" presId="urn:microsoft.com/office/officeart/2005/8/layout/vList3"/>
    <dgm:cxn modelId="{38EEB10D-7A2F-4999-A675-CEF4E565330F}" type="presParOf" srcId="{28BA7DA1-E41D-403B-8B76-D17A649F7854}" destId="{7DF923A9-CF0A-4BCB-A2C7-0ABEAF99C345}" srcOrd="1" destOrd="0" presId="urn:microsoft.com/office/officeart/2005/8/layout/vList3"/>
    <dgm:cxn modelId="{17F4926C-1EC8-4D74-BFEE-ECA6DC35E964}" type="presParOf" srcId="{1F15FF4C-3443-4E07-A8B7-451DA360D44F}" destId="{55AD5D10-C2DD-4138-B5DF-2B484AAB1D6B}" srcOrd="1" destOrd="0" presId="urn:microsoft.com/office/officeart/2005/8/layout/vList3"/>
    <dgm:cxn modelId="{A1EEE80C-7CDB-493C-BC6B-B6A7CB90FC50}" type="presParOf" srcId="{1F15FF4C-3443-4E07-A8B7-451DA360D44F}" destId="{B082A254-3047-4E04-9F29-16B5D177D3CE}" srcOrd="2" destOrd="0" presId="urn:microsoft.com/office/officeart/2005/8/layout/vList3"/>
    <dgm:cxn modelId="{52BBDB0E-28CA-4557-BD47-88972D7D1F22}" type="presParOf" srcId="{B082A254-3047-4E04-9F29-16B5D177D3CE}" destId="{254623A3-E9CD-4CD4-82AE-F3910E68A716}" srcOrd="0" destOrd="0" presId="urn:microsoft.com/office/officeart/2005/8/layout/vList3"/>
    <dgm:cxn modelId="{9BBC611E-4421-4B64-90E5-BD3CB1FBB2FC}" type="presParOf" srcId="{B082A254-3047-4E04-9F29-16B5D177D3CE}" destId="{6EF0CEED-2766-4067-A919-17866E7F70B8}" srcOrd="1" destOrd="0" presId="urn:microsoft.com/office/officeart/2005/8/layout/vList3"/>
    <dgm:cxn modelId="{4B467029-6939-4A3B-9A58-5DD1E8FF1C36}" type="presParOf" srcId="{1F15FF4C-3443-4E07-A8B7-451DA360D44F}" destId="{B347E950-31E2-4A2B-BE0C-7DBCA8B35716}" srcOrd="3" destOrd="0" presId="urn:microsoft.com/office/officeart/2005/8/layout/vList3"/>
    <dgm:cxn modelId="{79001F67-135A-41EE-8EED-80D1152300DE}" type="presParOf" srcId="{1F15FF4C-3443-4E07-A8B7-451DA360D44F}" destId="{87DE1E54-72ED-4AE4-AE1C-CEE2DC5E6239}" srcOrd="4" destOrd="0" presId="urn:microsoft.com/office/officeart/2005/8/layout/vList3"/>
    <dgm:cxn modelId="{0594EA1E-B995-4EA6-A73E-F7CF74EEE45E}" type="presParOf" srcId="{87DE1E54-72ED-4AE4-AE1C-CEE2DC5E6239}" destId="{875D91B5-59B6-4298-8F4C-0295C89DEB95}" srcOrd="0" destOrd="0" presId="urn:microsoft.com/office/officeart/2005/8/layout/vList3"/>
    <dgm:cxn modelId="{F989323A-40D8-45E8-9096-0DC1FC2DAFF4}" type="presParOf" srcId="{87DE1E54-72ED-4AE4-AE1C-CEE2DC5E6239}" destId="{833603ED-80F9-42F1-B1DC-AA979360D23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E92FE-5BE7-4FDD-996C-C6B6EF3459EA}">
      <dsp:nvSpPr>
        <dsp:cNvPr id="0" name=""/>
        <dsp:cNvSpPr/>
      </dsp:nvSpPr>
      <dsp:spPr>
        <a:xfrm>
          <a:off x="0" y="0"/>
          <a:ext cx="1470025" cy="14700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292B-B275-4CF7-B625-CF2F27B3A4F9}">
      <dsp:nvSpPr>
        <dsp:cNvPr id="0" name=""/>
        <dsp:cNvSpPr/>
      </dsp:nvSpPr>
      <dsp:spPr>
        <a:xfrm>
          <a:off x="735012" y="0"/>
          <a:ext cx="7037387" cy="1470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Ataerkillik, toplumsal cinsiyet, feminizm</a:t>
          </a:r>
          <a:endParaRPr lang="tr-TR" sz="4100" kern="1200"/>
        </a:p>
      </dsp:txBody>
      <dsp:txXfrm>
        <a:off x="735012" y="0"/>
        <a:ext cx="7037387" cy="147002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FAB75-015D-4A0E-8A46-E0838E7DAE89}">
      <dsp:nvSpPr>
        <dsp:cNvPr id="0" name=""/>
        <dsp:cNvSpPr/>
      </dsp:nvSpPr>
      <dsp:spPr>
        <a:xfrm>
          <a:off x="1380001" y="0"/>
          <a:ext cx="5361459" cy="536145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smtClean="0"/>
            <a:t>Feminizm kadınların toplumsal, siyasal ve ideolojik açılardan özgürleşmelerini hedef alan bir toplumsal harekettir.</a:t>
          </a:r>
          <a:endParaRPr lang="tr-TR" sz="3500" kern="1200" dirty="0"/>
        </a:p>
      </dsp:txBody>
      <dsp:txXfrm>
        <a:off x="2165168" y="785167"/>
        <a:ext cx="3791125" cy="37911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50E30-37BF-4BBB-B874-65822A7E486D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Erkeklerin kadınlar üzerindeki fiziksel, siyasal ve ideolojik hakimiyeti</a:t>
          </a:r>
          <a:endParaRPr lang="tr-TR" sz="3800" kern="1200"/>
        </a:p>
      </dsp:txBody>
      <dsp:txXfrm>
        <a:off x="2514630" y="662812"/>
        <a:ext cx="3200339" cy="32003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7A6E1-21A9-4437-A6CF-1DC1C100559B}">
      <dsp:nvSpPr>
        <dsp:cNvPr id="0" name=""/>
        <dsp:cNvSpPr/>
      </dsp:nvSpPr>
      <dsp:spPr>
        <a:xfrm>
          <a:off x="0" y="39981"/>
          <a:ext cx="8229600" cy="444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smtClean="0"/>
            <a:t>Ataerkillik insanlığın ta başlangıç dönemlerine kadar gitmektedir. Dinsel metinlerdeki yaratılış anlatıları açık bir şekilde tanrının erkekliği temasını içermekte ve kadınların erkeklere tabi olmaları gerektiği motiflerini içermektedir.</a:t>
          </a:r>
          <a:endParaRPr lang="tr-TR" sz="3800" kern="1200"/>
        </a:p>
      </dsp:txBody>
      <dsp:txXfrm>
        <a:off x="217036" y="257017"/>
        <a:ext cx="7795528" cy="401192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85A636-0D37-4255-A701-A27A2F275143}">
      <dsp:nvSpPr>
        <dsp:cNvPr id="0" name=""/>
        <dsp:cNvSpPr/>
      </dsp:nvSpPr>
      <dsp:spPr>
        <a:xfrm rot="10800000">
          <a:off x="1560861" y="3357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Geleneksel – liberal feminizm</a:t>
          </a:r>
          <a:endParaRPr lang="tr-TR" sz="3100" kern="1200"/>
        </a:p>
      </dsp:txBody>
      <dsp:txXfrm rot="10800000">
        <a:off x="1743264" y="3357"/>
        <a:ext cx="5290281" cy="729613"/>
      </dsp:txXfrm>
    </dsp:sp>
    <dsp:sp modelId="{F8EE4DE9-9A22-443A-A9B0-234D7D37A9C7}">
      <dsp:nvSpPr>
        <dsp:cNvPr id="0" name=""/>
        <dsp:cNvSpPr/>
      </dsp:nvSpPr>
      <dsp:spPr>
        <a:xfrm>
          <a:off x="1196054" y="3357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9D3274-A9AF-4907-81C6-9E942488699F}">
      <dsp:nvSpPr>
        <dsp:cNvPr id="0" name=""/>
        <dsp:cNvSpPr/>
      </dsp:nvSpPr>
      <dsp:spPr>
        <a:xfrm rot="10800000">
          <a:off x="1560861" y="950766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Marksist feminizm</a:t>
          </a:r>
          <a:endParaRPr lang="tr-TR" sz="3100" kern="1200"/>
        </a:p>
      </dsp:txBody>
      <dsp:txXfrm rot="10800000">
        <a:off x="1743264" y="950766"/>
        <a:ext cx="5290281" cy="729613"/>
      </dsp:txXfrm>
    </dsp:sp>
    <dsp:sp modelId="{0EBE65F2-0C2B-4D78-8383-CF0E713BDF4F}">
      <dsp:nvSpPr>
        <dsp:cNvPr id="0" name=""/>
        <dsp:cNvSpPr/>
      </dsp:nvSpPr>
      <dsp:spPr>
        <a:xfrm>
          <a:off x="1196054" y="950766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1C30D7-89D3-4DDD-A40D-A6AF92D6AF79}">
      <dsp:nvSpPr>
        <dsp:cNvPr id="0" name=""/>
        <dsp:cNvSpPr/>
      </dsp:nvSpPr>
      <dsp:spPr>
        <a:xfrm rot="10800000">
          <a:off x="1560861" y="1898174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Radikal/devrimci feminizm</a:t>
          </a:r>
          <a:endParaRPr lang="tr-TR" sz="3100" kern="1200"/>
        </a:p>
      </dsp:txBody>
      <dsp:txXfrm rot="10800000">
        <a:off x="1743264" y="1898174"/>
        <a:ext cx="5290281" cy="729613"/>
      </dsp:txXfrm>
    </dsp:sp>
    <dsp:sp modelId="{6DA3E58E-D8E7-473E-87DD-912955AB1B23}">
      <dsp:nvSpPr>
        <dsp:cNvPr id="0" name=""/>
        <dsp:cNvSpPr/>
      </dsp:nvSpPr>
      <dsp:spPr>
        <a:xfrm>
          <a:off x="1196054" y="1898174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210E0-9598-4B60-9485-7250582E9A57}">
      <dsp:nvSpPr>
        <dsp:cNvPr id="0" name=""/>
        <dsp:cNvSpPr/>
      </dsp:nvSpPr>
      <dsp:spPr>
        <a:xfrm rot="10800000">
          <a:off x="1560861" y="2845583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Siyahi feminizm</a:t>
          </a:r>
          <a:endParaRPr lang="tr-TR" sz="3100" kern="1200"/>
        </a:p>
      </dsp:txBody>
      <dsp:txXfrm rot="10800000">
        <a:off x="1743264" y="2845583"/>
        <a:ext cx="5290281" cy="729613"/>
      </dsp:txXfrm>
    </dsp:sp>
    <dsp:sp modelId="{DA223BFD-79F7-4691-B110-7C758E584D43}">
      <dsp:nvSpPr>
        <dsp:cNvPr id="0" name=""/>
        <dsp:cNvSpPr/>
      </dsp:nvSpPr>
      <dsp:spPr>
        <a:xfrm>
          <a:off x="1196054" y="2845583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80CEAB-5E52-4C8D-8A58-2BB53D238A70}">
      <dsp:nvSpPr>
        <dsp:cNvPr id="0" name=""/>
        <dsp:cNvSpPr/>
      </dsp:nvSpPr>
      <dsp:spPr>
        <a:xfrm rot="10800000">
          <a:off x="1560861" y="3792991"/>
          <a:ext cx="5472684" cy="7296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739" tIns="118110" rIns="220472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Postmodern feminizm</a:t>
          </a:r>
          <a:endParaRPr lang="tr-TR" sz="3100" kern="1200"/>
        </a:p>
      </dsp:txBody>
      <dsp:txXfrm rot="10800000">
        <a:off x="1743264" y="3792991"/>
        <a:ext cx="5290281" cy="729613"/>
      </dsp:txXfrm>
    </dsp:sp>
    <dsp:sp modelId="{35D1212F-CB95-4D0A-AB9A-4215E8025AB0}">
      <dsp:nvSpPr>
        <dsp:cNvPr id="0" name=""/>
        <dsp:cNvSpPr/>
      </dsp:nvSpPr>
      <dsp:spPr>
        <a:xfrm>
          <a:off x="1196054" y="3792991"/>
          <a:ext cx="729613" cy="72961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2A0CB-48D9-4D2B-8B0A-4A3BF6D89143}">
      <dsp:nvSpPr>
        <dsp:cNvPr id="0" name=""/>
        <dsp:cNvSpPr/>
      </dsp:nvSpPr>
      <dsp:spPr>
        <a:xfrm>
          <a:off x="0" y="96787"/>
          <a:ext cx="64008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      İhsan Toker</a:t>
          </a:r>
          <a:endParaRPr lang="tr-TR" sz="6500" kern="1200" dirty="0"/>
        </a:p>
      </dsp:txBody>
      <dsp:txXfrm>
        <a:off x="76105" y="172892"/>
        <a:ext cx="6248590" cy="14068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2B1F5-04CB-49DA-AF69-96393E25ECCF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Davranış ve rollerdeki erillik ve dişillik gibi farklı niteliklerin anlatılma yollarını ele alan bakış açısından doğan terim ve araştırma alanı</a:t>
          </a:r>
          <a:endParaRPr lang="tr-TR" sz="3200" kern="1200"/>
        </a:p>
      </dsp:txBody>
      <dsp:txXfrm>
        <a:off x="0" y="1810385"/>
        <a:ext cx="8229600" cy="1810385"/>
      </dsp:txXfrm>
    </dsp:sp>
    <dsp:sp modelId="{A647C555-9BBD-4C5E-9227-A201A6BEAD67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4C6812-F129-497A-B7DA-9E61706F86E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A64A9-1771-419B-9A47-0400C80ED281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Erkek ve kadın davranışları biyoloji mi yoksa toplum ve kültür tarafından mı belirlenmektedir?</a:t>
          </a:r>
          <a:endParaRPr lang="tr-TR" sz="3400" kern="1200"/>
        </a:p>
      </dsp:txBody>
      <dsp:txXfrm>
        <a:off x="2514630" y="662812"/>
        <a:ext cx="3200339" cy="32003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CB051-5F66-42E7-A524-2ABDE3E3F286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Doğacı argüman</a:t>
          </a:r>
          <a:endParaRPr lang="tr-TR" sz="5200" kern="1200"/>
        </a:p>
      </dsp:txBody>
      <dsp:txXfrm>
        <a:off x="870589" y="543115"/>
        <a:ext cx="2595368" cy="3439731"/>
      </dsp:txXfrm>
    </dsp:sp>
    <dsp:sp modelId="{1743FAB0-D211-453C-8F21-5320B90B33B5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smtClean="0"/>
            <a:t>Gelişmeci argüman</a:t>
          </a:r>
          <a:endParaRPr lang="tr-TR" sz="5200" kern="1200"/>
        </a:p>
      </dsp:txBody>
      <dsp:txXfrm>
        <a:off x="4763642" y="543115"/>
        <a:ext cx="2595368" cy="34397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EDF42D-55B6-4131-BD69-8BBBC83D4290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Toplumsal cinsiyet kadınlar ve erkekler arasındaki farklılıklar menzilidir. </a:t>
          </a:r>
          <a:endParaRPr lang="tr-TR" sz="2700" kern="1200"/>
        </a:p>
      </dsp:txBody>
      <dsp:txXfrm>
        <a:off x="870589" y="543115"/>
        <a:ext cx="2595368" cy="3439731"/>
      </dsp:txXfrm>
    </dsp:sp>
    <dsp:sp modelId="{C8833A0F-00D5-4941-A3FF-E412D112D561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Toplumsal sınıf, statü, ırk vb. farklılıklardan önce gelip bunlarla örtüşebilmektedir.</a:t>
          </a:r>
          <a:endParaRPr lang="tr-TR" sz="2700" kern="1200"/>
        </a:p>
      </dsp:txBody>
      <dsp:txXfrm>
        <a:off x="4763642" y="543115"/>
        <a:ext cx="2595368" cy="34397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8D037-A2CF-437B-AA0E-61013F56CF07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DE621-24B7-4F4B-A38B-86070351311A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Biyolojik mi toplumsal mı tartışmaları çok indirgeyicidir.</a:t>
          </a:r>
          <a:endParaRPr lang="tr-TR" sz="3000" kern="1200"/>
        </a:p>
      </dsp:txBody>
      <dsp:txXfrm>
        <a:off x="2262981" y="0"/>
        <a:ext cx="5966618" cy="2149832"/>
      </dsp:txXfrm>
    </dsp:sp>
    <dsp:sp modelId="{ABB04EA2-CABF-4733-9ADA-946F135072AC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393A3-23B6-463D-B928-C62BE34D68A7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smtClean="0"/>
            <a:t>Dar bir kavramdır. Çünkü hemen hemen sadece kadınlarla ilgili kalmaktadır. Erkekler, eşcinsellik ve diğer biçimler dışarıda kalmaktadır.</a:t>
          </a:r>
          <a:endParaRPr lang="tr-TR" sz="3000" kern="1200"/>
        </a:p>
      </dsp:txBody>
      <dsp:txXfrm>
        <a:off x="2262981" y="2149832"/>
        <a:ext cx="5966618" cy="21498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F26AF-1FE0-46DB-BF57-D127AE2BA46D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Kadın hareketinin, kadınları esas alan eşit haklar mücadelesinin genel adı</a:t>
          </a:r>
          <a:endParaRPr lang="tr-TR" sz="3100" kern="1200"/>
        </a:p>
      </dsp:txBody>
      <dsp:txXfrm>
        <a:off x="870589" y="543115"/>
        <a:ext cx="2595368" cy="3439731"/>
      </dsp:txXfrm>
    </dsp:sp>
    <dsp:sp modelId="{83B89B03-0F7C-447F-BA1E-59FF7401E7DF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Daha önce -1890’larda -womanism-kadıncılık terimi kullanılıyordu. Feminizm onun yerini almıştır.</a:t>
          </a:r>
          <a:endParaRPr lang="tr-TR" sz="3100" kern="1200"/>
        </a:p>
      </dsp:txBody>
      <dsp:txXfrm>
        <a:off x="4763642" y="543115"/>
        <a:ext cx="2595368" cy="34397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923A9-CF0A-4BCB-A2C7-0ABEAF99C345}">
      <dsp:nvSpPr>
        <dsp:cNvPr id="0" name=""/>
        <dsp:cNvSpPr/>
      </dsp:nvSpPr>
      <dsp:spPr>
        <a:xfrm rot="10800000">
          <a:off x="1692784" y="1710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Bütün insan ilişkilerinde cinsiyet eşitliğinin temel alınması</a:t>
          </a:r>
          <a:endParaRPr lang="tr-TR" sz="2500" kern="1200"/>
        </a:p>
      </dsp:txBody>
      <dsp:txXfrm rot="10800000">
        <a:off x="2007110" y="1710"/>
        <a:ext cx="5158358" cy="1257304"/>
      </dsp:txXfrm>
    </dsp:sp>
    <dsp:sp modelId="{43BCA685-ACC3-4B59-A6D9-B044301B7176}">
      <dsp:nvSpPr>
        <dsp:cNvPr id="0" name=""/>
        <dsp:cNvSpPr/>
      </dsp:nvSpPr>
      <dsp:spPr>
        <a:xfrm>
          <a:off x="1064131" y="1710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F0CEED-2766-4067-A919-17866E7F70B8}">
      <dsp:nvSpPr>
        <dsp:cNvPr id="0" name=""/>
        <dsp:cNvSpPr/>
      </dsp:nvSpPr>
      <dsp:spPr>
        <a:xfrm rot="10800000">
          <a:off x="1692784" y="1634329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Cinsiyet temelli her türden ayrımcılığa karşı çıkılması</a:t>
          </a:r>
          <a:endParaRPr lang="tr-TR" sz="2500" kern="1200"/>
        </a:p>
      </dsp:txBody>
      <dsp:txXfrm rot="10800000">
        <a:off x="2007110" y="1634329"/>
        <a:ext cx="5158358" cy="1257304"/>
      </dsp:txXfrm>
    </dsp:sp>
    <dsp:sp modelId="{254623A3-E9CD-4CD4-82AE-F3910E68A716}">
      <dsp:nvSpPr>
        <dsp:cNvPr id="0" name=""/>
        <dsp:cNvSpPr/>
      </dsp:nvSpPr>
      <dsp:spPr>
        <a:xfrm>
          <a:off x="1064131" y="1634329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3603ED-80F9-42F1-B1DC-AA979360D239}">
      <dsp:nvSpPr>
        <dsp:cNvPr id="0" name=""/>
        <dsp:cNvSpPr/>
      </dsp:nvSpPr>
      <dsp:spPr>
        <a:xfrm rot="10800000">
          <a:off x="1692784" y="3266948"/>
          <a:ext cx="5472684" cy="12573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436" tIns="95250" rIns="1778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Kadın ve erkeğin ortak insanlığının kabulü ve yerleştirilmesi</a:t>
          </a:r>
          <a:endParaRPr lang="tr-TR" sz="2500" kern="1200"/>
        </a:p>
      </dsp:txBody>
      <dsp:txXfrm rot="10800000">
        <a:off x="2007110" y="3266948"/>
        <a:ext cx="5158358" cy="1257304"/>
      </dsp:txXfrm>
    </dsp:sp>
    <dsp:sp modelId="{875D91B5-59B6-4298-8F4C-0295C89DEB95}">
      <dsp:nvSpPr>
        <dsp:cNvPr id="0" name=""/>
        <dsp:cNvSpPr/>
      </dsp:nvSpPr>
      <dsp:spPr>
        <a:xfrm>
          <a:off x="1064131" y="3266948"/>
          <a:ext cx="1257304" cy="125730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06.10.2019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896505043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8860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ataerkillik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8231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15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782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713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Feminizmin türleri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0785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267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cinsiyet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8106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566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3125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921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argümanlar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6199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068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760862"/>
              </p:ext>
            </p:extLst>
          </p:nvPr>
        </p:nvGraphicFramePr>
        <p:xfrm>
          <a:off x="395536" y="105273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83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Kavrama yöneltilen eleştiriler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6723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68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feminizm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132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554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Feminizm –ana esaslar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2684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662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823061"/>
              </p:ext>
            </p:extLst>
          </p:nvPr>
        </p:nvGraphicFramePr>
        <p:xfrm>
          <a:off x="467544" y="764704"/>
          <a:ext cx="8219256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56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225</Words>
  <Application>Microsoft Office PowerPoint</Application>
  <PresentationFormat>Ekran Gösterisi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PowerPoint Sunusu</vt:lpstr>
      <vt:lpstr>Toplumsal cinsiyet</vt:lpstr>
      <vt:lpstr>PowerPoint Sunusu</vt:lpstr>
      <vt:lpstr>Temel argümanlar</vt:lpstr>
      <vt:lpstr>PowerPoint Sunusu</vt:lpstr>
      <vt:lpstr>Kavrama yöneltilen eleştiriler</vt:lpstr>
      <vt:lpstr>feminizm</vt:lpstr>
      <vt:lpstr>Feminizm –ana esaslar</vt:lpstr>
      <vt:lpstr>PowerPoint Sunusu</vt:lpstr>
      <vt:lpstr>ataerkillik</vt:lpstr>
      <vt:lpstr>PowerPoint Sunusu</vt:lpstr>
      <vt:lpstr>Feminizmin türleri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6</cp:revision>
  <dcterms:created xsi:type="dcterms:W3CDTF">2019-10-06T03:10:19Z</dcterms:created>
  <dcterms:modified xsi:type="dcterms:W3CDTF">2019-10-06T03:39:52Z</dcterms:modified>
</cp:coreProperties>
</file>