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7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Konum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KONUMUN MANYETİK OLARAK ALGILANMASI</a:t>
            </a:r>
            <a:endParaRPr lang="tr-TR" dirty="0"/>
          </a:p>
        </p:txBody>
      </p:sp>
      <p:sp>
        <p:nvSpPr>
          <p:cNvPr id="3" name="İçerik Yer Tutucusu 2"/>
          <p:cNvSpPr>
            <a:spLocks noGrp="1"/>
          </p:cNvSpPr>
          <p:nvPr>
            <p:ph idx="1"/>
          </p:nvPr>
        </p:nvSpPr>
        <p:spPr/>
        <p:txBody>
          <a:bodyPr>
            <a:normAutofit/>
          </a:bodyPr>
          <a:lstStyle/>
          <a:p>
            <a:pPr algn="just"/>
            <a:r>
              <a:rPr lang="tr-TR" sz="2400" dirty="0" err="1"/>
              <a:t>Ferromanyetik</a:t>
            </a:r>
            <a:r>
              <a:rPr lang="tr-TR" sz="2400" dirty="0"/>
              <a:t> metallerin manyetik özellikleri de konum algılaması için kullanılabilir. Manyetik anahtar (</a:t>
            </a:r>
            <a:r>
              <a:rPr lang="tr-TR" sz="2400" dirty="0" err="1"/>
              <a:t>reed</a:t>
            </a:r>
            <a:r>
              <a:rPr lang="tr-TR" sz="2400" dirty="0"/>
              <a:t> röle) cam tüp içine kapatılmış iki manyetik anahtar kontağından oluşmaktadır. Bir manyetik alanın varlığında, manyetik çubuklar birbirini çekerek anahtar kontağının kapanmasına neden olur. Anahtar kontakları tüp içine kapatılmış olduğundan, çubuk anahtarları çevreden gelen toz, yağ veya paslandırıcı ortamdan etkilenmezler. Bununla beraber bu anahtarları yerleştirirken bazı önlemler almak gerekir. Cam tüpün uçlarındaki telleri bükerken, keserken veya lehimlerken kırılgan olan cam uçlarını şok veya basınçtan korumak </a:t>
            </a:r>
            <a:r>
              <a:rPr lang="tr-TR" sz="2400" dirty="0" smtClean="0"/>
              <a:t>gerekmektedir[1].</a:t>
            </a:r>
            <a:endParaRPr lang="tr-TR" sz="2400" dirty="0"/>
          </a:p>
        </p:txBody>
      </p:sp>
    </p:spTree>
    <p:extLst>
      <p:ext uri="{BB962C8B-B14F-4D97-AF65-F5344CB8AC3E}">
        <p14:creationId xmlns:p14="http://schemas.microsoft.com/office/powerpoint/2010/main" val="292596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KONUMUN MANYETİK OLARAK ALGILANMASI</a:t>
            </a:r>
          </a:p>
        </p:txBody>
      </p:sp>
      <p:sp>
        <p:nvSpPr>
          <p:cNvPr id="3" name="İçerik Yer Tutucusu 2"/>
          <p:cNvSpPr>
            <a:spLocks noGrp="1"/>
          </p:cNvSpPr>
          <p:nvPr>
            <p:ph idx="1"/>
          </p:nvPr>
        </p:nvSpPr>
        <p:spPr/>
        <p:txBody>
          <a:bodyPr>
            <a:normAutofit/>
          </a:bodyPr>
          <a:lstStyle/>
          <a:p>
            <a:pPr algn="just"/>
            <a:r>
              <a:rPr lang="tr-TR" sz="2600" dirty="0"/>
              <a:t>Sabit mıknatıs bobin içinden geçerek manyetik alanı yaratır. Manyetik alan bir süreksizliğin geçişi ile değiştirilir, örneğin bir dişlinin dişi veya metal plakanın kenarı gibi. Manyetik alandaki bu değişiklik bobin içinde akım </a:t>
            </a:r>
            <a:r>
              <a:rPr lang="tr-TR" sz="2600" dirty="0" err="1"/>
              <a:t>endükler</a:t>
            </a:r>
            <a:r>
              <a:rPr lang="tr-TR" sz="2600" dirty="0"/>
              <a:t>. Akımın büyüklüğü geçiş hızına </a:t>
            </a:r>
            <a:r>
              <a:rPr lang="tr-TR" sz="2600" dirty="0" smtClean="0"/>
              <a:t>bağlıdır[1].</a:t>
            </a:r>
            <a:endParaRPr lang="tr-TR" sz="2600" dirty="0"/>
          </a:p>
        </p:txBody>
      </p:sp>
    </p:spTree>
    <p:extLst>
      <p:ext uri="{BB962C8B-B14F-4D97-AF65-F5344CB8AC3E}">
        <p14:creationId xmlns:p14="http://schemas.microsoft.com/office/powerpoint/2010/main" val="3840527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ENDÜKTİF YAKLAŞIM ANAHTARLARI</a:t>
            </a:r>
            <a:endParaRPr lang="tr-TR" dirty="0"/>
          </a:p>
        </p:txBody>
      </p:sp>
      <p:sp>
        <p:nvSpPr>
          <p:cNvPr id="3" name="İçerik Yer Tutucusu 2"/>
          <p:cNvSpPr>
            <a:spLocks noGrp="1"/>
          </p:cNvSpPr>
          <p:nvPr>
            <p:ph idx="1"/>
          </p:nvPr>
        </p:nvSpPr>
        <p:spPr/>
        <p:txBody>
          <a:bodyPr>
            <a:normAutofit/>
          </a:bodyPr>
          <a:lstStyle/>
          <a:p>
            <a:pPr algn="just"/>
            <a:r>
              <a:rPr lang="tr-TR" sz="2400" dirty="0" err="1"/>
              <a:t>Endüktif</a:t>
            </a:r>
            <a:r>
              <a:rPr lang="tr-TR" sz="2400" dirty="0"/>
              <a:t> yaklaşım anahtarları tüm iletken malzemelerin dokunulmadan algılanmasını sağlar. Bunlar algılayıcının önüne dar bir yüksek-frekans alanı (150-250kHz) düşürülerek çalışırlar. İletken bir malzeme yaklaştığında, bu alan tarafından </a:t>
            </a:r>
            <a:r>
              <a:rPr lang="tr-TR" sz="2400" dirty="0" err="1"/>
              <a:t>endüklenen</a:t>
            </a:r>
            <a:r>
              <a:rPr lang="tr-TR" sz="2400" dirty="0"/>
              <a:t> </a:t>
            </a:r>
            <a:r>
              <a:rPr lang="tr-TR" sz="2400" dirty="0" err="1"/>
              <a:t>eddy</a:t>
            </a:r>
            <a:r>
              <a:rPr lang="tr-TR" sz="2400" dirty="0"/>
              <a:t> akımları algılama tipine bağlı olarak </a:t>
            </a:r>
            <a:r>
              <a:rPr lang="tr-TR" sz="2400" dirty="0" err="1"/>
              <a:t>osilatör</a:t>
            </a:r>
            <a:r>
              <a:rPr lang="tr-TR" sz="2400" dirty="0"/>
              <a:t> seviyesini yaklaşık sıfıra veya yüksüz seviyenin yaklaşık yarısına indirerek </a:t>
            </a:r>
            <a:r>
              <a:rPr lang="tr-TR" sz="2400" dirty="0" err="1"/>
              <a:t>osilatörü</a:t>
            </a:r>
            <a:r>
              <a:rPr lang="tr-TR" sz="2400" dirty="0"/>
              <a:t> yükler. </a:t>
            </a:r>
            <a:r>
              <a:rPr lang="tr-TR" sz="2400" dirty="0" err="1"/>
              <a:t>Killed</a:t>
            </a:r>
            <a:r>
              <a:rPr lang="tr-TR" sz="2400" dirty="0"/>
              <a:t> </a:t>
            </a:r>
            <a:r>
              <a:rPr lang="tr-TR" sz="2400" dirty="0" err="1"/>
              <a:t>oscilator</a:t>
            </a:r>
            <a:r>
              <a:rPr lang="tr-TR" sz="2400" dirty="0"/>
              <a:t> (sönümlemeli </a:t>
            </a:r>
            <a:r>
              <a:rPr lang="tr-TR" sz="2400" dirty="0" err="1"/>
              <a:t>osilatör</a:t>
            </a:r>
            <a:r>
              <a:rPr lang="tr-TR" sz="2400" dirty="0"/>
              <a:t>) tip algılayıcı daha yaygındır, fakat maksimum çalışma hızı düşürülmüştür; çünkü </a:t>
            </a:r>
            <a:r>
              <a:rPr lang="tr-TR" sz="2400" dirty="0" err="1"/>
              <a:t>osilatör</a:t>
            </a:r>
            <a:r>
              <a:rPr lang="tr-TR" sz="2400" dirty="0"/>
              <a:t> her defasında yeniden başlamak zorundadır. </a:t>
            </a:r>
            <a:r>
              <a:rPr lang="tr-TR" sz="2400" dirty="0" err="1"/>
              <a:t>Eddy</a:t>
            </a:r>
            <a:r>
              <a:rPr lang="tr-TR" sz="2400" dirty="0"/>
              <a:t> akımlarının algılanması bu aygıtlara “</a:t>
            </a:r>
            <a:r>
              <a:rPr lang="tr-TR" sz="2400" dirty="0" err="1"/>
              <a:t>eddy</a:t>
            </a:r>
            <a:r>
              <a:rPr lang="tr-TR" sz="2400" dirty="0"/>
              <a:t> akım detektörleri” denilmesine de neden </a:t>
            </a:r>
            <a:r>
              <a:rPr lang="tr-TR" sz="2400" dirty="0" smtClean="0"/>
              <a:t>olmuştur[1]. </a:t>
            </a:r>
            <a:endParaRPr lang="tr-TR" sz="2400" dirty="0"/>
          </a:p>
        </p:txBody>
      </p:sp>
    </p:spTree>
    <p:extLst>
      <p:ext uri="{BB962C8B-B14F-4D97-AF65-F5344CB8AC3E}">
        <p14:creationId xmlns:p14="http://schemas.microsoft.com/office/powerpoint/2010/main" val="236567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ENDÜKTİF YAKLAŞIM ANAHTARLARI</a:t>
            </a:r>
          </a:p>
        </p:txBody>
      </p:sp>
      <p:sp>
        <p:nvSpPr>
          <p:cNvPr id="3" name="İçerik Yer Tutucusu 2"/>
          <p:cNvSpPr>
            <a:spLocks noGrp="1"/>
          </p:cNvSpPr>
          <p:nvPr>
            <p:ph idx="1"/>
          </p:nvPr>
        </p:nvSpPr>
        <p:spPr/>
        <p:txBody>
          <a:bodyPr>
            <a:normAutofit/>
          </a:bodyPr>
          <a:lstStyle/>
          <a:p>
            <a:pPr algn="just"/>
            <a:r>
              <a:rPr lang="tr-TR" sz="2400" dirty="0" smtClean="0"/>
              <a:t>Hareket </a:t>
            </a:r>
            <a:r>
              <a:rPr lang="tr-TR" sz="2400" dirty="0"/>
              <a:t>algılayıcısı </a:t>
            </a:r>
            <a:r>
              <a:rPr lang="tr-TR" sz="2400" dirty="0" err="1"/>
              <a:t>endüktif</a:t>
            </a:r>
            <a:r>
              <a:rPr lang="tr-TR" sz="2400" dirty="0"/>
              <a:t> </a:t>
            </a:r>
            <a:r>
              <a:rPr lang="tr-TR" sz="2400" dirty="0" err="1"/>
              <a:t>sensörler</a:t>
            </a:r>
            <a:r>
              <a:rPr lang="tr-TR" sz="2400" dirty="0"/>
              <a:t> kullanarak hareket eden </a:t>
            </a:r>
            <a:r>
              <a:rPr lang="tr-TR" sz="2400" dirty="0" err="1"/>
              <a:t>ferromanyetik</a:t>
            </a:r>
            <a:r>
              <a:rPr lang="tr-TR" sz="2400" dirty="0"/>
              <a:t> metalleri algılayabildiği gibi aynı zamanda elektriksel iletkenliği olan malzemeleri de algılayabilmektedir. Bu özel aktif </a:t>
            </a:r>
            <a:r>
              <a:rPr lang="tr-TR" sz="2400" dirty="0" err="1"/>
              <a:t>sensör</a:t>
            </a:r>
            <a:r>
              <a:rPr lang="tr-TR" sz="2400" dirty="0"/>
              <a:t> ve devresi vuru kaybı olmadan 0 </a:t>
            </a:r>
            <a:r>
              <a:rPr lang="tr-TR" sz="2400" dirty="0" err="1"/>
              <a:t>Hz’den</a:t>
            </a:r>
            <a:r>
              <a:rPr lang="tr-TR" sz="2400" dirty="0"/>
              <a:t> başlayarak çok yavaş hareketlerin algılanmasından 20kHz’e kadar yüksek hızlı makinelerin ve motorların hareketlerinin algılanmasına kadar kullanılmaktadır. Bu algılayıcı endüksiyon ilkesine göre çalışmakta ve elektriksel olarak iletken hedefleri </a:t>
            </a:r>
            <a:r>
              <a:rPr lang="tr-TR" sz="2400" dirty="0" smtClean="0"/>
              <a:t>taramaktadır[1]. </a:t>
            </a:r>
            <a:endParaRPr lang="tr-TR" sz="2400" dirty="0"/>
          </a:p>
        </p:txBody>
      </p:sp>
    </p:spTree>
    <p:extLst>
      <p:ext uri="{BB962C8B-B14F-4D97-AF65-F5344CB8AC3E}">
        <p14:creationId xmlns:p14="http://schemas.microsoft.com/office/powerpoint/2010/main" val="3297758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ENDÜKTİF YAKLAŞIM ANAHTARLARI</a:t>
            </a:r>
          </a:p>
        </p:txBody>
      </p:sp>
      <p:sp>
        <p:nvSpPr>
          <p:cNvPr id="3" name="İçerik Yer Tutucusu 2"/>
          <p:cNvSpPr>
            <a:spLocks noGrp="1"/>
          </p:cNvSpPr>
          <p:nvPr>
            <p:ph idx="1"/>
          </p:nvPr>
        </p:nvSpPr>
        <p:spPr/>
        <p:txBody>
          <a:bodyPr>
            <a:normAutofit/>
          </a:bodyPr>
          <a:lstStyle/>
          <a:p>
            <a:pPr algn="just"/>
            <a:r>
              <a:rPr lang="tr-TR" sz="2400" dirty="0"/>
              <a:t>Çıkış sinyalleri tek yön için kare dalga, yön belirlemek için 90 ötelenmiş iki kare dalga veya bir kare dalga ve bir yön sinyali şeklinde olabilmektedir. Fabrikada programlanarak çelik dişli tekeri algılayabildiği gibi aynı zamanda, örneğin, bir fan motoruna bağlı alüminyum bir dişli halkayı da algılayabilmektedir. Raylı araçlarda yol takibi, teker kaymasının önlenmesi, motor hızının ölçülmesi ve makine otomasyonunda makine ve motorların hızlarının ve konumlarının ölçülmesinde </a:t>
            </a:r>
            <a:r>
              <a:rPr lang="tr-TR" sz="2400" dirty="0" smtClean="0"/>
              <a:t>kullanılmaktadır[1].</a:t>
            </a:r>
            <a:endParaRPr lang="tr-TR" sz="2400" dirty="0"/>
          </a:p>
        </p:txBody>
      </p:sp>
    </p:spTree>
    <p:extLst>
      <p:ext uri="{BB962C8B-B14F-4D97-AF65-F5344CB8AC3E}">
        <p14:creationId xmlns:p14="http://schemas.microsoft.com/office/powerpoint/2010/main" val="22530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KAPASİTİF </a:t>
            </a:r>
            <a:r>
              <a:rPr lang="tr-TR" dirty="0"/>
              <a:t>YAKLAŞIM ANAHTARLARI</a:t>
            </a:r>
          </a:p>
        </p:txBody>
      </p:sp>
      <p:sp>
        <p:nvSpPr>
          <p:cNvPr id="3" name="İçerik Yer Tutucusu 2"/>
          <p:cNvSpPr>
            <a:spLocks noGrp="1"/>
          </p:cNvSpPr>
          <p:nvPr>
            <p:ph idx="1"/>
          </p:nvPr>
        </p:nvSpPr>
        <p:spPr/>
        <p:txBody>
          <a:bodyPr>
            <a:normAutofit/>
          </a:bodyPr>
          <a:lstStyle/>
          <a:p>
            <a:pPr algn="just"/>
            <a:r>
              <a:rPr lang="tr-TR" sz="2400" dirty="0" err="1"/>
              <a:t>Kapasitif</a:t>
            </a:r>
            <a:r>
              <a:rPr lang="tr-TR" sz="2400" dirty="0"/>
              <a:t> </a:t>
            </a:r>
            <a:r>
              <a:rPr lang="tr-TR" sz="2400" dirty="0" err="1"/>
              <a:t>sensörler</a:t>
            </a:r>
            <a:r>
              <a:rPr lang="tr-TR" sz="2400" dirty="0"/>
              <a:t> </a:t>
            </a:r>
            <a:r>
              <a:rPr lang="tr-TR" sz="2400" dirty="0" err="1"/>
              <a:t>kontaksız</a:t>
            </a:r>
            <a:r>
              <a:rPr lang="tr-TR" sz="2400" dirty="0"/>
              <a:t> olarak iletken olan/olmayan katı, sıvı, toz haldeki nesnelerin algılanmasında kullanılır. Metal olmayan plastik ve cam gibi nesnelerin içindeki seviyelerin belirlenmesi veya farklı malzemelerden yapılmış nesnelerin sayımında </a:t>
            </a:r>
            <a:r>
              <a:rPr lang="tr-TR" sz="2400" dirty="0" smtClean="0"/>
              <a:t>kullanılabilir[1].</a:t>
            </a:r>
            <a:endParaRPr lang="tr-TR" sz="2400" dirty="0"/>
          </a:p>
        </p:txBody>
      </p:sp>
    </p:spTree>
    <p:extLst>
      <p:ext uri="{BB962C8B-B14F-4D97-AF65-F5344CB8AC3E}">
        <p14:creationId xmlns:p14="http://schemas.microsoft.com/office/powerpoint/2010/main" val="452781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KAPASİTİF YAKLAŞIM ANAHTARLARI</a:t>
            </a:r>
          </a:p>
        </p:txBody>
      </p:sp>
      <p:sp>
        <p:nvSpPr>
          <p:cNvPr id="3" name="İçerik Yer Tutucusu 2"/>
          <p:cNvSpPr>
            <a:spLocks noGrp="1"/>
          </p:cNvSpPr>
          <p:nvPr>
            <p:ph idx="1"/>
          </p:nvPr>
        </p:nvSpPr>
        <p:spPr/>
        <p:txBody>
          <a:bodyPr>
            <a:normAutofit/>
          </a:bodyPr>
          <a:lstStyle/>
          <a:p>
            <a:pPr algn="just"/>
            <a:r>
              <a:rPr lang="tr-TR" sz="2400" dirty="0"/>
              <a:t>Her çeşit materyalin algılanması (plastik, tahta, kâğıt) </a:t>
            </a:r>
          </a:p>
          <a:p>
            <a:pPr algn="just"/>
            <a:r>
              <a:rPr lang="tr-TR" sz="2400" dirty="0" smtClean="0"/>
              <a:t>Plastik</a:t>
            </a:r>
            <a:r>
              <a:rPr lang="tr-TR" sz="2400" dirty="0"/>
              <a:t>, cam içindeki sıvıların ölçümü </a:t>
            </a:r>
          </a:p>
          <a:p>
            <a:pPr algn="just"/>
            <a:r>
              <a:rPr lang="tr-TR" sz="2400" dirty="0" smtClean="0"/>
              <a:t>Tel </a:t>
            </a:r>
            <a:r>
              <a:rPr lang="tr-TR" sz="2400" dirty="0"/>
              <a:t>sarım makinelerinde tel kopma </a:t>
            </a:r>
            <a:r>
              <a:rPr lang="tr-TR" sz="2400" dirty="0" smtClean="0"/>
              <a:t>ikazı</a:t>
            </a:r>
          </a:p>
          <a:p>
            <a:pPr algn="just"/>
            <a:r>
              <a:rPr lang="tr-TR" sz="2400" dirty="0" smtClean="0"/>
              <a:t> </a:t>
            </a:r>
            <a:r>
              <a:rPr lang="tr-TR" sz="2400" dirty="0" err="1"/>
              <a:t>Kapasitif</a:t>
            </a:r>
            <a:r>
              <a:rPr lang="tr-TR" sz="2400" dirty="0"/>
              <a:t> </a:t>
            </a:r>
            <a:r>
              <a:rPr lang="tr-TR" sz="2400" dirty="0" err="1"/>
              <a:t>sensörlerde</a:t>
            </a:r>
            <a:r>
              <a:rPr lang="tr-TR" sz="2400" dirty="0"/>
              <a:t> algılanacak nesnenin </a:t>
            </a:r>
            <a:r>
              <a:rPr lang="tr-TR" sz="2400" dirty="0" err="1"/>
              <a:t>dielektrik</a:t>
            </a:r>
            <a:r>
              <a:rPr lang="tr-TR" sz="2400" dirty="0"/>
              <a:t> katsayısı önem taşır. Bu sabit değer ne kadar büyük olursa, çalışma aralığı da o derece büyük </a:t>
            </a:r>
            <a:r>
              <a:rPr lang="tr-TR" sz="2400" dirty="0" smtClean="0"/>
              <a:t>olur[1].</a:t>
            </a:r>
            <a:endParaRPr lang="tr-TR" sz="2400" dirty="0"/>
          </a:p>
        </p:txBody>
      </p:sp>
    </p:spTree>
    <p:extLst>
      <p:ext uri="{BB962C8B-B14F-4D97-AF65-F5344CB8AC3E}">
        <p14:creationId xmlns:p14="http://schemas.microsoft.com/office/powerpoint/2010/main" val="218788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KAPASİTİF YAKLAŞIM ANAHTARLARI</a:t>
            </a:r>
          </a:p>
        </p:txBody>
      </p:sp>
      <p:sp>
        <p:nvSpPr>
          <p:cNvPr id="3" name="İçerik Yer Tutucusu 2"/>
          <p:cNvSpPr>
            <a:spLocks noGrp="1"/>
          </p:cNvSpPr>
          <p:nvPr>
            <p:ph idx="1"/>
          </p:nvPr>
        </p:nvSpPr>
        <p:spPr/>
        <p:txBody>
          <a:bodyPr/>
          <a:lstStyle/>
          <a:p>
            <a:r>
              <a:rPr lang="tr-TR" dirty="0" smtClean="0"/>
              <a:t>Bazı maddelerin </a:t>
            </a:r>
            <a:r>
              <a:rPr lang="tr-TR" dirty="0" err="1" smtClean="0"/>
              <a:t>dielektrik</a:t>
            </a:r>
            <a:r>
              <a:rPr lang="tr-TR" dirty="0" smtClean="0"/>
              <a:t> katsayıları; </a:t>
            </a:r>
          </a:p>
          <a:p>
            <a:r>
              <a:rPr lang="tr-TR" dirty="0" smtClean="0"/>
              <a:t>Cam </a:t>
            </a:r>
            <a:r>
              <a:rPr lang="tr-TR" dirty="0"/>
              <a:t>5 </a:t>
            </a:r>
          </a:p>
          <a:p>
            <a:r>
              <a:rPr lang="tr-TR" dirty="0" smtClean="0"/>
              <a:t>Kâğıt </a:t>
            </a:r>
            <a:r>
              <a:rPr lang="tr-TR" dirty="0"/>
              <a:t>2,3 </a:t>
            </a:r>
          </a:p>
          <a:p>
            <a:r>
              <a:rPr lang="tr-TR" dirty="0" smtClean="0"/>
              <a:t>Hava </a:t>
            </a:r>
            <a:r>
              <a:rPr lang="tr-TR" dirty="0"/>
              <a:t>1 </a:t>
            </a:r>
          </a:p>
          <a:p>
            <a:r>
              <a:rPr lang="tr-TR" dirty="0" smtClean="0"/>
              <a:t>Su </a:t>
            </a:r>
            <a:r>
              <a:rPr lang="tr-TR" dirty="0"/>
              <a:t>80</a:t>
            </a:r>
          </a:p>
        </p:txBody>
      </p:sp>
    </p:spTree>
    <p:extLst>
      <p:ext uri="{BB962C8B-B14F-4D97-AF65-F5344CB8AC3E}">
        <p14:creationId xmlns:p14="http://schemas.microsoft.com/office/powerpoint/2010/main" val="2086492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1479</TotalTime>
  <Words>515</Words>
  <Application>Microsoft Office PowerPoint</Application>
  <PresentationFormat>Özel</PresentationFormat>
  <Paragraphs>31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Konum sensörleri</vt:lpstr>
      <vt:lpstr>KONUMUN MANYETİK OLARAK ALGILANMASI</vt:lpstr>
      <vt:lpstr>KONUMUN MANYETİK OLARAK ALGILANMASI</vt:lpstr>
      <vt:lpstr>ENDÜKTİF YAKLAŞIM ANAHTARLARI</vt:lpstr>
      <vt:lpstr>ENDÜKTİF YAKLAŞIM ANAHTARLARI</vt:lpstr>
      <vt:lpstr>ENDÜKTİF YAKLAŞIM ANAHTARLARI</vt:lpstr>
      <vt:lpstr>KAPASİTİF YAKLAŞIM ANAHTARLARI</vt:lpstr>
      <vt:lpstr>KAPASİTİF YAKLAŞIM ANAHTARLARI</vt:lpstr>
      <vt:lpstr>KAPASİTİF YAKLAŞIM ANAHTARLARI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88</cp:revision>
  <dcterms:created xsi:type="dcterms:W3CDTF">2017-11-14T11:12:27Z</dcterms:created>
  <dcterms:modified xsi:type="dcterms:W3CDTF">2017-11-27T07:55:20Z</dcterms:modified>
</cp:coreProperties>
</file>