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06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21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50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50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883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3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1350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818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990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05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D6F1DFB-40C1-4440-8481-E9603F005733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55DB7BD-B5D5-43EF-8D5D-8E1044280652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858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제</a:t>
            </a:r>
            <a:r>
              <a:rPr lang="tr-TR" altLang="ko-KR" dirty="0" smtClean="0"/>
              <a:t>7</a:t>
            </a:r>
            <a:r>
              <a:rPr lang="ko-KR" altLang="en-US" dirty="0" smtClean="0"/>
              <a:t>과 </a:t>
            </a:r>
            <a:r>
              <a:rPr lang="ko-KR" altLang="en-US" dirty="0" smtClean="0"/>
              <a:t>취미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altLang="ko-KR" dirty="0" smtClean="0"/>
              <a:t>-</a:t>
            </a:r>
            <a:r>
              <a:rPr lang="ko-KR" altLang="en-US" dirty="0" smtClean="0"/>
              <a:t>는 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못</a:t>
            </a:r>
            <a:r>
              <a:rPr lang="en-US" altLang="ko-KR" dirty="0" smtClean="0"/>
              <a:t>, -</a:t>
            </a:r>
            <a:r>
              <a:rPr lang="ko-KR" altLang="en-US" dirty="0" smtClean="0"/>
              <a:t>보다</a:t>
            </a:r>
            <a:r>
              <a:rPr lang="en-US" altLang="ko-KR" dirty="0" smtClean="0"/>
              <a:t>, -</a:t>
            </a:r>
            <a:r>
              <a:rPr lang="ko-KR" altLang="en-US" dirty="0" smtClean="0"/>
              <a:t>에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607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tr-TR" sz="4400" dirty="0" smtClean="0"/>
              <a:t>-</a:t>
            </a:r>
            <a:r>
              <a:rPr lang="ko-KR" altLang="en-US" sz="4400" dirty="0" smtClean="0"/>
              <a:t>보다</a:t>
            </a:r>
            <a:endParaRPr lang="en-US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59045" y="731520"/>
            <a:ext cx="8032955" cy="5257800"/>
          </a:xfrm>
        </p:spPr>
        <p:txBody>
          <a:bodyPr>
            <a:noAutofit/>
          </a:bodyPr>
          <a:lstStyle/>
          <a:p>
            <a:r>
              <a:rPr lang="ko-KR" altLang="en-US" sz="2800" dirty="0" smtClean="0"/>
              <a:t>어제보다 오늘은 더 따뜻해요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나보다 친구가 음악을 더 잘 불려요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 smtClean="0"/>
              <a:t>영화 보는 것보다 음악을 듣는 것을 좋아해요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 smtClean="0"/>
              <a:t>백화점보다 시장이 더 재미있어요</a:t>
            </a:r>
            <a:r>
              <a:rPr lang="en-US" altLang="ko-KR" sz="2800" dirty="0" smtClean="0"/>
              <a:t>.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199" y="2926080"/>
            <a:ext cx="3490111" cy="3379124"/>
          </a:xfrm>
        </p:spPr>
        <p:txBody>
          <a:bodyPr>
            <a:normAutofit/>
          </a:bodyPr>
          <a:lstStyle/>
          <a:p>
            <a:r>
              <a:rPr lang="tr-TR" sz="2800" dirty="0" smtClean="0"/>
              <a:t>İsimlere eklenerek başka bir şey ile kıyaslama yaparken kullanılır.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543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/>
              <a:t>-</a:t>
            </a:r>
            <a:r>
              <a:rPr lang="ko-KR" altLang="en-US" dirty="0" smtClean="0"/>
              <a:t>에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 smtClean="0"/>
              <a:t>Zamanlara eklenir</a:t>
            </a:r>
          </a:p>
          <a:p>
            <a:pPr algn="ctr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0825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tr-TR" sz="4400" dirty="0" smtClean="0"/>
              <a:t>-</a:t>
            </a:r>
            <a:r>
              <a:rPr lang="ko-KR" altLang="en-US" sz="4400" dirty="0" smtClean="0"/>
              <a:t>에</a:t>
            </a:r>
            <a:endParaRPr lang="en-US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800" dirty="0" smtClean="0"/>
              <a:t>일주일에 한번 피자를 먹어요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열</a:t>
            </a:r>
            <a:r>
              <a:rPr lang="ko-KR" altLang="en-US" sz="2800" dirty="0" smtClean="0"/>
              <a:t> 시간에 한 번 약을 먹어야 </a:t>
            </a:r>
            <a:r>
              <a:rPr lang="ko-KR" altLang="en-US" sz="2800" dirty="0"/>
              <a:t>돼</a:t>
            </a:r>
            <a:r>
              <a:rPr lang="ko-KR" altLang="en-US" sz="2800" dirty="0" smtClean="0"/>
              <a:t>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en-US" altLang="ko-KR" sz="2800" dirty="0" smtClean="0"/>
              <a:t>1</a:t>
            </a:r>
            <a:r>
              <a:rPr lang="ko-KR" altLang="en-US" sz="2800" dirty="0" smtClean="0"/>
              <a:t>년에 두 번 고향에 가요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endParaRPr lang="en-US" altLang="ko-KR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199" y="2926080"/>
            <a:ext cx="3490111" cy="3379124"/>
          </a:xfrm>
        </p:spPr>
        <p:txBody>
          <a:bodyPr>
            <a:normAutofit/>
          </a:bodyPr>
          <a:lstStyle/>
          <a:p>
            <a:r>
              <a:rPr lang="tr-TR" sz="2800" dirty="0" smtClean="0"/>
              <a:t>Zaman zarflarına eklenerek sıklık ya da o anı belirtir.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665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 smtClean="0"/>
              <a:t>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/>
          <a:lstStyle/>
          <a:p>
            <a:r>
              <a:rPr lang="ko-KR" altLang="en-US" sz="3200" dirty="0" err="1" smtClean="0"/>
              <a:t>밍밍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성호 씨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취미가 뭐예요</a:t>
            </a:r>
            <a:r>
              <a:rPr lang="en-US" altLang="ko-KR" sz="3200" dirty="0" smtClean="0"/>
              <a:t>?</a:t>
            </a:r>
          </a:p>
          <a:p>
            <a:r>
              <a:rPr lang="ko-KR" altLang="en-US" sz="3200" dirty="0" smtClean="0"/>
              <a:t>성호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제 취미는 영화 보는 거예요</a:t>
            </a:r>
            <a:r>
              <a:rPr lang="en-US" altLang="ko-KR" sz="3200" dirty="0" smtClean="0"/>
              <a:t>.</a:t>
            </a:r>
          </a:p>
          <a:p>
            <a:pPr marL="0" indent="0">
              <a:buNone/>
            </a:pPr>
            <a:r>
              <a:rPr lang="en-US" altLang="ko-KR" sz="3200" dirty="0"/>
              <a:t>	</a:t>
            </a:r>
            <a:r>
              <a:rPr lang="en-US" altLang="ko-KR" sz="3200" dirty="0" smtClean="0"/>
              <a:t>	  </a:t>
            </a:r>
            <a:r>
              <a:rPr lang="ko-KR" altLang="en-US" sz="3200" dirty="0" err="1" smtClean="0"/>
              <a:t>밍밍</a:t>
            </a:r>
            <a:r>
              <a:rPr lang="ko-KR" altLang="en-US" sz="3200" dirty="0" smtClean="0"/>
              <a:t> 씨는 </a:t>
            </a:r>
            <a:r>
              <a:rPr lang="ko-KR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취미가 뭐예요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?</a:t>
            </a:r>
            <a:endParaRPr lang="en-US" altLang="ko-KR" sz="3000" dirty="0" smtClean="0"/>
          </a:p>
          <a:p>
            <a:pPr lvl="0">
              <a:buClr>
                <a:srgbClr val="E48312"/>
              </a:buClr>
            </a:pPr>
            <a:r>
              <a:rPr lang="ko-KR" altLang="en-US" sz="32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밍밍</a:t>
            </a:r>
            <a:r>
              <a:rPr lang="en-US" altLang="ko-KR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	: </a:t>
            </a:r>
            <a:r>
              <a:rPr lang="ko-KR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저는 등산하는 것을 좋아해요</a:t>
            </a:r>
            <a:r>
              <a:rPr lang="en-US" altLang="ko-KR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</a:t>
            </a:r>
          </a:p>
          <a:p>
            <a:pPr lvl="0">
              <a:buClr>
                <a:srgbClr val="E48312"/>
              </a:buClr>
            </a:pPr>
            <a:r>
              <a:rPr lang="ko-KR" altLang="en-US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성호</a:t>
            </a:r>
            <a:r>
              <a:rPr lang="en-US" altLang="ko-KR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	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: </a:t>
            </a:r>
            <a:r>
              <a:rPr lang="ko-KR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산에 자주 가요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?</a:t>
            </a:r>
          </a:p>
          <a:p>
            <a:pPr lvl="0">
              <a:buClr>
                <a:srgbClr val="E48312"/>
              </a:buClr>
            </a:pPr>
            <a:r>
              <a:rPr lang="ko-KR" altLang="en-US" sz="32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밍밍</a:t>
            </a:r>
            <a:r>
              <a:rPr lang="en-US" altLang="ko-KR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	: </a:t>
            </a:r>
            <a:r>
              <a:rPr lang="ko-KR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요즘은 바빠서 자주 못 가요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.</a:t>
            </a:r>
            <a:endParaRPr lang="en-US" altLang="ko-KR" sz="32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</a:pPr>
            <a:endParaRPr lang="en-US" altLang="ko-KR" dirty="0"/>
          </a:p>
        </p:txBody>
      </p:sp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9152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 smtClean="0"/>
              <a:t>2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/>
          <a:lstStyle/>
          <a:p>
            <a:r>
              <a:rPr lang="ko-KR" altLang="en-US" sz="3200" dirty="0" smtClean="0"/>
              <a:t>영    </a:t>
            </a:r>
            <a:r>
              <a:rPr lang="ko-KR" altLang="en-US" sz="3200" dirty="0" err="1" smtClean="0"/>
              <a:t>밍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운동하는 것을 좋아해요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200" dirty="0" smtClean="0"/>
              <a:t>토마스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네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좋아해요</a:t>
            </a:r>
            <a:r>
              <a:rPr lang="en-US" altLang="ko-KR" sz="3200" dirty="0" smtClean="0"/>
              <a:t>.</a:t>
            </a:r>
          </a:p>
          <a:p>
            <a:pPr lvl="0">
              <a:buClr>
                <a:srgbClr val="E48312"/>
              </a:buClr>
            </a:pPr>
            <a:r>
              <a:rPr lang="ko-KR" altLang="en-US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영    </a:t>
            </a:r>
            <a:r>
              <a:rPr lang="ko-KR" altLang="en-US" sz="32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밍</a:t>
            </a:r>
            <a:r>
              <a:rPr lang="en-US" altLang="ko-KR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	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: </a:t>
            </a:r>
            <a:r>
              <a:rPr lang="ko-KR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무슨 운동을 </a:t>
            </a:r>
            <a:r>
              <a:rPr lang="ko-KR" altLang="en-US" sz="3200" dirty="0" smtClean="0"/>
              <a:t>좋아해요</a:t>
            </a:r>
            <a:r>
              <a:rPr lang="en-US" altLang="ko-KR" sz="3200" dirty="0" smtClean="0"/>
              <a:t>?</a:t>
            </a:r>
            <a:endParaRPr lang="en-US" altLang="ko-KR" sz="32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</a:pPr>
            <a:r>
              <a:rPr lang="ko-KR" altLang="en-US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토마스</a:t>
            </a:r>
            <a:r>
              <a:rPr lang="en-US" altLang="ko-KR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	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: </a:t>
            </a:r>
            <a:r>
              <a:rPr lang="ko-KR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저는 테니스를 좋아해요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.</a:t>
            </a:r>
            <a:endParaRPr lang="en-US" altLang="ko-KR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</a:pPr>
            <a:r>
              <a:rPr lang="ko-KR" altLang="en-US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영    </a:t>
            </a:r>
            <a:r>
              <a:rPr lang="ko-KR" altLang="en-US" sz="32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밍</a:t>
            </a:r>
            <a:r>
              <a:rPr lang="en-US" altLang="ko-KR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	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: </a:t>
            </a:r>
            <a:r>
              <a:rPr lang="ko-KR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테니스를 자주 쳐요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?</a:t>
            </a:r>
            <a:endParaRPr lang="en-US" altLang="ko-KR" sz="32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</a:pPr>
            <a:r>
              <a:rPr lang="ko-KR" altLang="en-US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토마스</a:t>
            </a:r>
            <a:r>
              <a:rPr lang="en-US" altLang="ko-KR" sz="32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	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: </a:t>
            </a:r>
            <a:r>
              <a:rPr lang="ko-KR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네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ko-KR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일주일에 두 번 정도 쳐요</a:t>
            </a:r>
            <a:r>
              <a:rPr lang="en-US" altLang="ko-KR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.</a:t>
            </a:r>
            <a:endParaRPr lang="en-US" altLang="ko-KR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endParaRPr lang="en-US" altLang="ko-KR" dirty="0"/>
          </a:p>
        </p:txBody>
      </p:sp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3285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/>
              <a:t>3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>
            <a:normAutofit lnSpcReduction="10000"/>
          </a:bodyPr>
          <a:lstStyle/>
          <a:p>
            <a:r>
              <a:rPr lang="ko-KR" altLang="en-US" sz="3200" dirty="0" smtClean="0"/>
              <a:t>제 취미는 사진을 찍는 것이에요</a:t>
            </a:r>
            <a:r>
              <a:rPr lang="en-US" altLang="ko-KR" sz="3200" dirty="0" smtClean="0"/>
              <a:t>.</a:t>
            </a:r>
          </a:p>
          <a:p>
            <a:endParaRPr lang="en-US" altLang="ko-KR" sz="3200" dirty="0" smtClean="0"/>
          </a:p>
          <a:p>
            <a:r>
              <a:rPr lang="ko-KR" altLang="en-US" sz="3200" dirty="0" smtClean="0"/>
              <a:t>그래서 저는 주말에 보통 사진을 찍으러 가요</a:t>
            </a:r>
            <a:r>
              <a:rPr lang="en-US" altLang="ko-KR" sz="3200" dirty="0" smtClean="0"/>
              <a:t>.</a:t>
            </a:r>
          </a:p>
          <a:p>
            <a:endParaRPr lang="en-US" altLang="ko-KR" sz="3200" dirty="0" smtClean="0"/>
          </a:p>
          <a:p>
            <a:r>
              <a:rPr lang="ko-KR" altLang="en-US" sz="3200" dirty="0" smtClean="0"/>
              <a:t>고궁에도 가고 시장에도 가요</a:t>
            </a:r>
            <a:r>
              <a:rPr lang="en-US" altLang="ko-KR" sz="3200" dirty="0" smtClean="0"/>
              <a:t>.</a:t>
            </a:r>
          </a:p>
          <a:p>
            <a:endParaRPr lang="en-US" altLang="ko-KR" sz="3200" dirty="0" smtClean="0"/>
          </a:p>
          <a:p>
            <a:r>
              <a:rPr lang="ko-KR" altLang="en-US" sz="3200" dirty="0" smtClean="0"/>
              <a:t>저는 한국에 있는 동안 한국의 사진을 많이 찍고 싶어요</a:t>
            </a:r>
            <a:r>
              <a:rPr lang="en-US" altLang="ko-KR" sz="3200" dirty="0" smtClean="0"/>
              <a:t>.</a:t>
            </a:r>
            <a:endParaRPr lang="en-US" altLang="ko-KR" dirty="0"/>
          </a:p>
        </p:txBody>
      </p:sp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0767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/>
              <a:t>-</a:t>
            </a:r>
            <a:r>
              <a:rPr lang="ko-KR" altLang="en-US" dirty="0" smtClean="0"/>
              <a:t>는 것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 smtClean="0"/>
              <a:t>Fiillere eklenerek isimleştiren ektir.</a:t>
            </a:r>
          </a:p>
          <a:p>
            <a:pPr algn="ctr"/>
            <a:r>
              <a:rPr lang="tr-TR" dirty="0" smtClean="0"/>
              <a:t>İsim-fiil: </a:t>
            </a:r>
            <a:r>
              <a:rPr lang="nn-NO" dirty="0"/>
              <a:t>-ma / -me, -mak / -mek, -ış / -iş / -uş / -üş</a:t>
            </a:r>
            <a:endParaRPr lang="tr-TR" dirty="0" smtClean="0"/>
          </a:p>
          <a:p>
            <a:pPr algn="ctr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3846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tr-TR" sz="3200" dirty="0" smtClean="0"/>
              <a:t>-</a:t>
            </a:r>
            <a:r>
              <a:rPr lang="ko-KR" altLang="en-US" sz="3200" dirty="0" smtClean="0"/>
              <a:t>는 것</a:t>
            </a: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800" dirty="0" smtClean="0"/>
              <a:t>가다</a:t>
            </a:r>
            <a:r>
              <a:rPr lang="en-US" altLang="ko-KR" sz="2800" dirty="0" smtClean="0"/>
              <a:t>	→	</a:t>
            </a:r>
            <a:r>
              <a:rPr lang="ko-KR" altLang="en-US" sz="2800" dirty="0" smtClean="0"/>
              <a:t>가는 것</a:t>
            </a:r>
            <a:endParaRPr lang="en-US" altLang="ko-KR" sz="2800" dirty="0" smtClean="0"/>
          </a:p>
          <a:p>
            <a:r>
              <a:rPr lang="ko-KR" altLang="en-US" sz="2800" dirty="0" smtClean="0"/>
              <a:t>오다</a:t>
            </a:r>
            <a:r>
              <a:rPr lang="en-US" altLang="ko-KR" sz="2800" dirty="0" smtClean="0"/>
              <a:t>	→	</a:t>
            </a:r>
            <a:r>
              <a:rPr lang="ko-KR" altLang="en-US" sz="2800" dirty="0" smtClean="0"/>
              <a:t>오는 것</a:t>
            </a:r>
            <a:endParaRPr lang="en-US" altLang="ko-KR" sz="2800" dirty="0" smtClean="0"/>
          </a:p>
          <a:p>
            <a:r>
              <a:rPr lang="ko-KR" altLang="en-US" sz="2800" dirty="0" smtClean="0"/>
              <a:t>듣다 </a:t>
            </a:r>
            <a:r>
              <a:rPr lang="en-US" altLang="ko-KR" sz="2800" dirty="0" smtClean="0"/>
              <a:t>→	</a:t>
            </a:r>
            <a:r>
              <a:rPr lang="ko-KR" altLang="en-US" sz="2800" dirty="0" smtClean="0"/>
              <a:t>듣는 것</a:t>
            </a:r>
            <a:endParaRPr lang="en-US" altLang="ko-KR" sz="2800" dirty="0" smtClean="0"/>
          </a:p>
          <a:p>
            <a:r>
              <a:rPr lang="ko-KR" altLang="en-US" sz="2800" dirty="0" smtClean="0"/>
              <a:t>먹다 </a:t>
            </a:r>
            <a:r>
              <a:rPr lang="en-US" altLang="ko-KR" sz="2800" dirty="0" smtClean="0"/>
              <a:t>→	</a:t>
            </a:r>
            <a:r>
              <a:rPr lang="ko-KR" altLang="en-US" sz="2800" dirty="0" smtClean="0"/>
              <a:t>먹는 것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199" y="2926080"/>
            <a:ext cx="3490111" cy="3379124"/>
          </a:xfrm>
        </p:spPr>
        <p:txBody>
          <a:bodyPr>
            <a:normAutofit/>
          </a:bodyPr>
          <a:lstStyle/>
          <a:p>
            <a:r>
              <a:rPr lang="tr-TR" sz="2800" dirty="0" smtClean="0"/>
              <a:t>Fiillerin mastar eki atılmış haline eklenir.</a:t>
            </a:r>
          </a:p>
          <a:p>
            <a:r>
              <a:rPr lang="tr-TR" sz="2800" dirty="0"/>
              <a:t>Ve fiilleri isimleştirir.</a:t>
            </a:r>
          </a:p>
          <a:p>
            <a:r>
              <a:rPr lang="tr-TR" sz="2800" dirty="0" err="1"/>
              <a:t>Türkçe’deki</a:t>
            </a:r>
            <a:r>
              <a:rPr lang="tr-TR" sz="2800" dirty="0"/>
              <a:t> </a:t>
            </a:r>
            <a:r>
              <a:rPr lang="tr-TR" sz="2800" dirty="0" smtClean="0"/>
              <a:t>«</a:t>
            </a:r>
            <a:r>
              <a:rPr lang="nn-NO" sz="2800" dirty="0" smtClean="0"/>
              <a:t>-</a:t>
            </a:r>
            <a:r>
              <a:rPr lang="nn-NO" sz="2800" dirty="0"/>
              <a:t>ma / -me, -mak / -mek, -ış / -iş / -uş / -</a:t>
            </a:r>
            <a:r>
              <a:rPr lang="nn-NO" sz="2800" dirty="0" smtClean="0"/>
              <a:t>üş</a:t>
            </a:r>
            <a:r>
              <a:rPr lang="tr-TR" sz="2800" dirty="0" smtClean="0"/>
              <a:t>» eklerine karşılık gelir.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625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못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 smtClean="0"/>
              <a:t>Bir işi yapamamak anlamına gelir.</a:t>
            </a:r>
          </a:p>
          <a:p>
            <a:pPr algn="ctr"/>
            <a:r>
              <a:rPr lang="tr-TR" dirty="0" smtClean="0"/>
              <a:t>Yeterlilik ve becerinin yapılamadığını belirtir.</a:t>
            </a:r>
          </a:p>
        </p:txBody>
      </p:sp>
    </p:spTree>
    <p:extLst>
      <p:ext uri="{BB962C8B-B14F-4D97-AF65-F5344CB8AC3E}">
        <p14:creationId xmlns:p14="http://schemas.microsoft.com/office/powerpoint/2010/main" val="196441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ko-KR" altLang="en-US" sz="4400" dirty="0"/>
              <a:t>못</a:t>
            </a:r>
            <a:endParaRPr lang="en-US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800" dirty="0" smtClean="0"/>
              <a:t>학교에 가요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 smtClean="0"/>
              <a:t>요즘은 학교에 못 가요</a:t>
            </a:r>
            <a:r>
              <a:rPr lang="en-US" altLang="ko-KR" sz="2800" dirty="0" smtClean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 smtClean="0"/>
              <a:t>이번 봄에는 한국에 못 가요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기타를 못 져요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약속이 있어서 못 가요</a:t>
            </a:r>
            <a:r>
              <a:rPr lang="en-US" altLang="ko-KR" sz="2800" dirty="0" smtClean="0"/>
              <a:t>.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199" y="2926080"/>
            <a:ext cx="3490111" cy="3379124"/>
          </a:xfrm>
        </p:spPr>
        <p:txBody>
          <a:bodyPr>
            <a:normAutofit/>
          </a:bodyPr>
          <a:lstStyle/>
          <a:p>
            <a:r>
              <a:rPr lang="tr-TR" sz="2800" dirty="0" smtClean="0"/>
              <a:t>Yüklemin hemen önüne eklenerek kullanılır.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24173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/>
              <a:t>-</a:t>
            </a:r>
            <a:r>
              <a:rPr lang="ko-KR" altLang="en-US" dirty="0" smtClean="0"/>
              <a:t>보다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 smtClean="0"/>
              <a:t>«Göre»</a:t>
            </a:r>
          </a:p>
        </p:txBody>
      </p:sp>
    </p:spTree>
    <p:extLst>
      <p:ext uri="{BB962C8B-B14F-4D97-AF65-F5344CB8AC3E}">
        <p14:creationId xmlns:p14="http://schemas.microsoft.com/office/powerpoint/2010/main" val="91000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</TotalTime>
  <Words>387</Words>
  <Application>Microsoft Office PowerPoint</Application>
  <PresentationFormat>Geniş ekran</PresentationFormat>
  <Paragraphs>77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맑은 고딕</vt:lpstr>
      <vt:lpstr>Calibri</vt:lpstr>
      <vt:lpstr>Calibri Light</vt:lpstr>
      <vt:lpstr>Geçmişe bakış</vt:lpstr>
      <vt:lpstr>제7과 취미</vt:lpstr>
      <vt:lpstr>대화 &amp; 이야기 1</vt:lpstr>
      <vt:lpstr>대화 &amp; 이야기 2</vt:lpstr>
      <vt:lpstr>대화 &amp; 이야기 3</vt:lpstr>
      <vt:lpstr>-는 것</vt:lpstr>
      <vt:lpstr>-는 것</vt:lpstr>
      <vt:lpstr>못</vt:lpstr>
      <vt:lpstr>못</vt:lpstr>
      <vt:lpstr>-보다</vt:lpstr>
      <vt:lpstr>-보다</vt:lpstr>
      <vt:lpstr>-에</vt:lpstr>
      <vt:lpstr>-에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제12과 취미</dc:title>
  <dc:creator>Oktay Gökhan BANBAL</dc:creator>
  <cp:lastModifiedBy>Oktay Gökhan BANBAL</cp:lastModifiedBy>
  <cp:revision>10</cp:revision>
  <dcterms:created xsi:type="dcterms:W3CDTF">2020-04-14T20:01:20Z</dcterms:created>
  <dcterms:modified xsi:type="dcterms:W3CDTF">2020-05-03T12:30:16Z</dcterms:modified>
</cp:coreProperties>
</file>