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57E69-BB2A-405A-9A21-4F366D9B6373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80F13-2265-4622-A67E-A426E2BF4FA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oets.org/poem/letter-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oets.org/poem/london-thoroughfare-2-a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emhunter.com/poem/hea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emhunter.com/poem/helen-2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Modern </a:t>
            </a:r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Poetry</a:t>
            </a:r>
            <a:r>
              <a:rPr lang="tr-TR" dirty="0" smtClean="0"/>
              <a:t> I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H.D.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Amy</a:t>
            </a:r>
            <a:r>
              <a:rPr lang="tr-TR" dirty="0" smtClean="0"/>
              <a:t> </a:t>
            </a:r>
            <a:r>
              <a:rPr lang="tr-TR" dirty="0" err="1" smtClean="0"/>
              <a:t>Lowell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Amy</a:t>
            </a:r>
            <a:r>
              <a:rPr lang="tr-TR" dirty="0" smtClean="0"/>
              <a:t> </a:t>
            </a:r>
            <a:r>
              <a:rPr lang="tr-TR" dirty="0" err="1" smtClean="0"/>
              <a:t>Lowell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Her </a:t>
            </a:r>
            <a:r>
              <a:rPr lang="tr-TR" dirty="0" err="1" smtClean="0"/>
              <a:t>obesity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sexual</a:t>
            </a:r>
            <a:r>
              <a:rPr lang="tr-TR" dirty="0" smtClean="0"/>
              <a:t> </a:t>
            </a:r>
            <a:r>
              <a:rPr lang="tr-TR" dirty="0" err="1" smtClean="0"/>
              <a:t>orientation</a:t>
            </a:r>
            <a:r>
              <a:rPr lang="tr-TR" dirty="0" smtClean="0"/>
              <a:t> as </a:t>
            </a:r>
            <a:r>
              <a:rPr lang="tr-TR" dirty="0" err="1" smtClean="0"/>
              <a:t>well</a:t>
            </a:r>
            <a:r>
              <a:rPr lang="tr-TR" dirty="0" smtClean="0"/>
              <a:t> as </a:t>
            </a:r>
            <a:r>
              <a:rPr lang="tr-TR" dirty="0" err="1" smtClean="0"/>
              <a:t>membership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an ultra-</a:t>
            </a:r>
            <a:r>
              <a:rPr lang="tr-TR" dirty="0" err="1" smtClean="0"/>
              <a:t>wealthy</a:t>
            </a:r>
            <a:r>
              <a:rPr lang="tr-TR" dirty="0" smtClean="0"/>
              <a:t> </a:t>
            </a:r>
            <a:r>
              <a:rPr lang="tr-TR" dirty="0" err="1" smtClean="0"/>
              <a:t>family</a:t>
            </a:r>
            <a:r>
              <a:rPr lang="tr-TR" dirty="0" smtClean="0"/>
              <a:t> </a:t>
            </a:r>
            <a:r>
              <a:rPr lang="tr-TR" dirty="0" err="1" smtClean="0"/>
              <a:t>marred</a:t>
            </a:r>
            <a:r>
              <a:rPr lang="tr-TR" dirty="0" smtClean="0"/>
              <a:t> her </a:t>
            </a:r>
            <a:r>
              <a:rPr lang="tr-TR" dirty="0" err="1" smtClean="0"/>
              <a:t>correct</a:t>
            </a:r>
            <a:r>
              <a:rPr lang="tr-TR" dirty="0" smtClean="0"/>
              <a:t> </a:t>
            </a:r>
            <a:r>
              <a:rPr lang="tr-TR" dirty="0" err="1" smtClean="0"/>
              <a:t>reception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produced</a:t>
            </a:r>
            <a:r>
              <a:rPr lang="tr-TR" dirty="0" smtClean="0"/>
              <a:t> an </a:t>
            </a:r>
            <a:r>
              <a:rPr lang="tr-TR" dirty="0" err="1" smtClean="0"/>
              <a:t>immense</a:t>
            </a:r>
            <a:r>
              <a:rPr lang="tr-TR" dirty="0" smtClean="0"/>
              <a:t> size of </a:t>
            </a:r>
            <a:r>
              <a:rPr lang="tr-TR" dirty="0" err="1" smtClean="0"/>
              <a:t>poetry</a:t>
            </a:r>
            <a:r>
              <a:rPr lang="tr-TR" dirty="0" smtClean="0"/>
              <a:t>,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snd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bad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critics</a:t>
            </a:r>
            <a:r>
              <a:rPr lang="tr-TR" dirty="0" smtClean="0"/>
              <a:t> </a:t>
            </a:r>
            <a:r>
              <a:rPr lang="tr-TR" dirty="0" err="1" smtClean="0"/>
              <a:t>believed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could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a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better</a:t>
            </a:r>
            <a:r>
              <a:rPr lang="tr-TR" dirty="0" smtClean="0"/>
              <a:t> </a:t>
            </a:r>
            <a:r>
              <a:rPr lang="tr-TR" dirty="0" err="1" smtClean="0"/>
              <a:t>poet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had a </a:t>
            </a:r>
            <a:r>
              <a:rPr lang="tr-TR" dirty="0" err="1" smtClean="0"/>
              <a:t>better</a:t>
            </a:r>
            <a:r>
              <a:rPr lang="tr-TR" dirty="0" smtClean="0"/>
              <a:t> </a:t>
            </a:r>
            <a:r>
              <a:rPr lang="tr-TR" dirty="0" err="1" smtClean="0"/>
              <a:t>discerning</a:t>
            </a:r>
            <a:r>
              <a:rPr lang="tr-TR" dirty="0" smtClean="0"/>
              <a:t> </a:t>
            </a:r>
            <a:r>
              <a:rPr lang="tr-TR" dirty="0" err="1" smtClean="0"/>
              <a:t>eye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not </a:t>
            </a:r>
            <a:r>
              <a:rPr lang="tr-TR" dirty="0" err="1" smtClean="0"/>
              <a:t>published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poems</a:t>
            </a:r>
            <a:r>
              <a:rPr lang="tr-TR" dirty="0" smtClean="0"/>
              <a:t>. </a:t>
            </a:r>
            <a:r>
              <a:rPr lang="tr-TR" dirty="0" smtClean="0"/>
              <a:t> 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Amy</a:t>
            </a:r>
            <a:r>
              <a:rPr lang="tr-TR" dirty="0" smtClean="0"/>
              <a:t> </a:t>
            </a:r>
            <a:r>
              <a:rPr lang="tr-TR" dirty="0" err="1" smtClean="0"/>
              <a:t>Lowell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b="1" i="1" dirty="0"/>
              <a:t>The Letter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en-US" dirty="0" smtClean="0"/>
              <a:t>Little </a:t>
            </a:r>
            <a:r>
              <a:rPr lang="en-US" dirty="0"/>
              <a:t>cramped words scrawling all over the paper</a:t>
            </a:r>
            <a:br>
              <a:rPr lang="en-US" dirty="0"/>
            </a:br>
            <a:r>
              <a:rPr lang="en-US" dirty="0"/>
              <a:t>Like draggled fly's legs,</a:t>
            </a:r>
            <a:br>
              <a:rPr lang="en-US" dirty="0"/>
            </a:br>
            <a:r>
              <a:rPr lang="en-US" dirty="0"/>
              <a:t>What can you tell of the flaring moon</a:t>
            </a:r>
            <a:br>
              <a:rPr lang="en-US" dirty="0"/>
            </a:br>
            <a:r>
              <a:rPr lang="en-US" dirty="0"/>
              <a:t>Through the oak leaves?</a:t>
            </a:r>
            <a:br>
              <a:rPr lang="en-US" dirty="0"/>
            </a:br>
            <a:r>
              <a:rPr lang="en-US" dirty="0"/>
              <a:t>Or of my uncertain window and the bare floor</a:t>
            </a:r>
            <a:br>
              <a:rPr lang="en-US" dirty="0"/>
            </a:br>
            <a:r>
              <a:rPr lang="en-US" dirty="0"/>
              <a:t>Spattered with moonlight?</a:t>
            </a:r>
            <a:br>
              <a:rPr lang="en-US" dirty="0"/>
            </a:br>
            <a:r>
              <a:rPr lang="en-US" dirty="0"/>
              <a:t>Your silly quirks and twists have nothing in them</a:t>
            </a:r>
            <a:br>
              <a:rPr lang="en-US" dirty="0"/>
            </a:br>
            <a:r>
              <a:rPr lang="en-US" dirty="0"/>
              <a:t>Of blossoming hawthorns,</a:t>
            </a:r>
            <a:br>
              <a:rPr lang="en-US" dirty="0"/>
            </a:br>
            <a:r>
              <a:rPr lang="en-US" dirty="0"/>
              <a:t>And this paper is dull, crisp, smooth, virgin of loveliness</a:t>
            </a:r>
            <a:br>
              <a:rPr lang="en-US" dirty="0"/>
            </a:br>
            <a:r>
              <a:rPr lang="en-US" dirty="0"/>
              <a:t>Beneath my hand.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I am tired, Beloved, of chafing my heart against</a:t>
            </a:r>
            <a:br>
              <a:rPr lang="en-US" dirty="0"/>
            </a:br>
            <a:r>
              <a:rPr lang="en-US" dirty="0"/>
              <a:t>The want of you;</a:t>
            </a:r>
            <a:br>
              <a:rPr lang="en-US" dirty="0"/>
            </a:br>
            <a:r>
              <a:rPr lang="en-US" dirty="0"/>
              <a:t>Of squeezing it into little </a:t>
            </a:r>
            <a:r>
              <a:rPr lang="en-US" dirty="0" err="1"/>
              <a:t>inkdrops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And posting it.</a:t>
            </a:r>
            <a:br>
              <a:rPr lang="en-US" dirty="0"/>
            </a:br>
            <a:r>
              <a:rPr lang="en-US" dirty="0"/>
              <a:t>And I scald alone, here, under the fire</a:t>
            </a:r>
            <a:br>
              <a:rPr lang="en-US" dirty="0"/>
            </a:br>
            <a:r>
              <a:rPr lang="en-US" dirty="0"/>
              <a:t>Of the great moon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(</a:t>
            </a:r>
            <a:r>
              <a:rPr lang="tr-TR" dirty="0" err="1" smtClean="0"/>
              <a:t>Copied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smtClean="0">
                <a:hlinkClick r:id="rId2"/>
              </a:rPr>
              <a:t>https://poets.org/poem/letter-1</a:t>
            </a:r>
            <a:r>
              <a:rPr lang="tr-TR" dirty="0" smtClean="0"/>
              <a:t> on 29.02.2020)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Amy</a:t>
            </a:r>
            <a:r>
              <a:rPr lang="tr-TR" dirty="0" smtClean="0"/>
              <a:t> </a:t>
            </a:r>
            <a:r>
              <a:rPr lang="tr-TR" dirty="0" err="1" smtClean="0"/>
              <a:t>Lowell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400" b="1" i="1" dirty="0"/>
              <a:t>A London Thoroughfare. 2 A.M</a:t>
            </a:r>
            <a:r>
              <a:rPr lang="en-US" sz="2400" b="1" i="1" dirty="0" smtClean="0"/>
              <a:t>.</a:t>
            </a:r>
            <a:endParaRPr lang="tr-TR" sz="2400" b="1" i="1" dirty="0" smtClean="0"/>
          </a:p>
          <a:p>
            <a:pPr>
              <a:buNone/>
            </a:pPr>
            <a:endParaRPr lang="en-US" sz="2600" b="1" dirty="0"/>
          </a:p>
          <a:p>
            <a:pPr>
              <a:buNone/>
            </a:pPr>
            <a:r>
              <a:rPr lang="en-US" sz="2300" dirty="0"/>
              <a:t>They have watered the street,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It </a:t>
            </a:r>
            <a:r>
              <a:rPr lang="en-US" sz="2300" dirty="0"/>
              <a:t>shines in the glare of lamps,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Cold</a:t>
            </a:r>
            <a:r>
              <a:rPr lang="en-US" sz="2300" dirty="0"/>
              <a:t>, white lamps,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And </a:t>
            </a:r>
            <a:r>
              <a:rPr lang="en-US" sz="2300" dirty="0"/>
              <a:t>lies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Like </a:t>
            </a:r>
            <a:r>
              <a:rPr lang="en-US" sz="2300" dirty="0"/>
              <a:t>a slow-moving river,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Barred </a:t>
            </a:r>
            <a:r>
              <a:rPr lang="en-US" sz="2300" dirty="0"/>
              <a:t>with silver and black.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Cabs </a:t>
            </a:r>
            <a:r>
              <a:rPr lang="en-US" sz="2300" dirty="0"/>
              <a:t>go down it,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One</a:t>
            </a:r>
            <a:r>
              <a:rPr lang="en-US" sz="2300" dirty="0"/>
              <a:t>,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And </a:t>
            </a:r>
            <a:r>
              <a:rPr lang="en-US" sz="2300" dirty="0"/>
              <a:t>then another,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Between </a:t>
            </a:r>
            <a:r>
              <a:rPr lang="en-US" sz="2300" dirty="0"/>
              <a:t>them I hear the shuffling of feet.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Tramps </a:t>
            </a:r>
            <a:r>
              <a:rPr lang="en-US" sz="2300" dirty="0"/>
              <a:t>doze on the window-ledges, </a:t>
            </a:r>
            <a:endParaRPr lang="tr-TR" sz="2300" dirty="0" smtClean="0"/>
          </a:p>
          <a:p>
            <a:pPr>
              <a:buNone/>
            </a:pPr>
            <a:r>
              <a:rPr lang="en-US" sz="2300" dirty="0" smtClean="0"/>
              <a:t>Night-walkers </a:t>
            </a:r>
            <a:r>
              <a:rPr lang="en-US" sz="2300" dirty="0"/>
              <a:t>pass along the sidewalks. </a:t>
            </a:r>
            <a:endParaRPr lang="tr-TR" sz="2300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6200" dirty="0" smtClean="0"/>
              <a:t>The city is squalid and sinister,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With the silver-barred street in the midst,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Slow-moving,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A river leading nowhere.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Opposite my window,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The moon cuts,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Clear and round,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Through the plum-</a:t>
            </a:r>
            <a:r>
              <a:rPr lang="en-US" sz="6200" dirty="0" err="1" smtClean="0"/>
              <a:t>coloured</a:t>
            </a:r>
            <a:r>
              <a:rPr lang="en-US" sz="6200" dirty="0" smtClean="0"/>
              <a:t> night.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She cannot light the city: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It is too bright.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It has white lamps,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And glitters coldly.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I stand in the window and watch the moon.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She is thin and </a:t>
            </a:r>
            <a:r>
              <a:rPr lang="en-US" sz="6200" dirty="0" err="1" smtClean="0"/>
              <a:t>lustreless</a:t>
            </a:r>
            <a:r>
              <a:rPr lang="en-US" sz="6200" dirty="0" smtClean="0"/>
              <a:t>,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But I love her. 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I know the moon,</a:t>
            </a:r>
            <a:endParaRPr lang="tr-TR" sz="6200" dirty="0" smtClean="0"/>
          </a:p>
          <a:p>
            <a:pPr>
              <a:buNone/>
            </a:pPr>
            <a:r>
              <a:rPr lang="en-US" sz="6200" dirty="0" smtClean="0"/>
              <a:t> And this is an alien city.</a:t>
            </a:r>
            <a:endParaRPr lang="tr-TR" sz="6200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(</a:t>
            </a:r>
            <a:r>
              <a:rPr lang="tr-TR" dirty="0" err="1" smtClean="0"/>
              <a:t>Copied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smtClean="0">
                <a:hlinkClick r:id="rId2"/>
              </a:rPr>
              <a:t>https://poets.org/poem/london-thoroughfare-2-am</a:t>
            </a:r>
            <a:r>
              <a:rPr lang="tr-TR" dirty="0" smtClean="0"/>
              <a:t> on 29.02.2020)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H.D. (aka </a:t>
            </a:r>
            <a:r>
              <a:rPr lang="tr-TR" dirty="0" err="1" smtClean="0"/>
              <a:t>Hilda</a:t>
            </a:r>
            <a:r>
              <a:rPr lang="tr-TR" dirty="0" smtClean="0"/>
              <a:t> </a:t>
            </a:r>
            <a:r>
              <a:rPr lang="tr-TR" dirty="0" err="1" smtClean="0"/>
              <a:t>Dolittle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4" name="3 İçerik Yer Tutucusu" descr="hilda doolittle ile ilgili görsel sonucu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484784"/>
            <a:ext cx="4248471" cy="38164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H.D. (1886-1961)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Prolific</a:t>
            </a:r>
            <a:r>
              <a:rPr lang="tr-TR" dirty="0" smtClean="0"/>
              <a:t> as a </a:t>
            </a:r>
            <a:r>
              <a:rPr lang="tr-TR" dirty="0" err="1" smtClean="0"/>
              <a:t>poet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supported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Imagist</a:t>
            </a:r>
            <a:r>
              <a:rPr lang="tr-TR" dirty="0" smtClean="0"/>
              <a:t> </a:t>
            </a:r>
            <a:r>
              <a:rPr lang="tr-TR" dirty="0" err="1" smtClean="0"/>
              <a:t>Poetry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presents</a:t>
            </a:r>
            <a:r>
              <a:rPr lang="tr-TR" dirty="0" smtClean="0"/>
              <a:t> </a:t>
            </a:r>
            <a:r>
              <a:rPr lang="tr-TR" dirty="0" err="1" smtClean="0"/>
              <a:t>images</a:t>
            </a:r>
            <a:r>
              <a:rPr lang="tr-TR" dirty="0" smtClean="0"/>
              <a:t>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a an </a:t>
            </a:r>
            <a:r>
              <a:rPr lang="tr-TR" dirty="0" err="1" smtClean="0"/>
              <a:t>imagist</a:t>
            </a:r>
            <a:r>
              <a:rPr lang="tr-TR" dirty="0" smtClean="0"/>
              <a:t> </a:t>
            </a:r>
            <a:r>
              <a:rPr lang="tr-TR" dirty="0" err="1" smtClean="0"/>
              <a:t>poet</a:t>
            </a:r>
            <a:r>
              <a:rPr lang="tr-TR" dirty="0" smtClean="0"/>
              <a:t> but her </a:t>
            </a:r>
            <a:r>
              <a:rPr lang="tr-TR" dirty="0" err="1" smtClean="0"/>
              <a:t>poetry</a:t>
            </a:r>
            <a:r>
              <a:rPr lang="tr-TR" dirty="0" smtClean="0"/>
              <a:t> is not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commentary</a:t>
            </a:r>
            <a:r>
              <a:rPr lang="tr-TR" dirty="0" smtClean="0"/>
              <a:t>.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Amy</a:t>
            </a:r>
            <a:r>
              <a:rPr lang="tr-TR" dirty="0" smtClean="0"/>
              <a:t> </a:t>
            </a:r>
            <a:r>
              <a:rPr lang="tr-TR" dirty="0" err="1" smtClean="0"/>
              <a:t>Lowell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imagists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commented</a:t>
            </a:r>
            <a:r>
              <a:rPr lang="tr-TR" dirty="0" smtClean="0"/>
              <a:t> on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issues</a:t>
            </a:r>
            <a:r>
              <a:rPr lang="tr-TR" dirty="0" smtClean="0"/>
              <a:t>, </a:t>
            </a:r>
            <a:r>
              <a:rPr lang="tr-TR" dirty="0" err="1" smtClean="0"/>
              <a:t>particularly</a:t>
            </a:r>
            <a:r>
              <a:rPr lang="tr-TR" dirty="0" smtClean="0"/>
              <a:t> on </a:t>
            </a:r>
            <a:r>
              <a:rPr lang="tr-TR" dirty="0" err="1" smtClean="0"/>
              <a:t>patriarchal</a:t>
            </a:r>
            <a:r>
              <a:rPr lang="tr-TR" dirty="0" smtClean="0"/>
              <a:t> </a:t>
            </a:r>
            <a:r>
              <a:rPr lang="tr-TR" dirty="0" err="1" smtClean="0"/>
              <a:t>society’s</a:t>
            </a:r>
            <a:r>
              <a:rPr lang="tr-TR" dirty="0" smtClean="0"/>
              <a:t> </a:t>
            </a:r>
            <a:r>
              <a:rPr lang="tr-TR" dirty="0" err="1" smtClean="0"/>
              <a:t>politics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Poems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“Helen” </a:t>
            </a:r>
            <a:r>
              <a:rPr lang="tr-TR" dirty="0" err="1" smtClean="0"/>
              <a:t>have</a:t>
            </a:r>
            <a:r>
              <a:rPr lang="tr-TR" dirty="0" smtClean="0"/>
              <a:t> feminist </a:t>
            </a:r>
            <a:r>
              <a:rPr lang="tr-TR" dirty="0" err="1" smtClean="0"/>
              <a:t>touches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H.D.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err="1"/>
              <a:t>Oread</a:t>
            </a: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en-US" dirty="0" smtClean="0"/>
              <a:t>Whirl </a:t>
            </a:r>
            <a:r>
              <a:rPr lang="en-US" dirty="0"/>
              <a:t>up, sea—</a:t>
            </a:r>
            <a:endParaRPr lang="tr-TR" dirty="0"/>
          </a:p>
          <a:p>
            <a:pPr>
              <a:buNone/>
            </a:pPr>
            <a:r>
              <a:rPr lang="en-US" dirty="0"/>
              <a:t>whirl your pointed pines,</a:t>
            </a:r>
            <a:endParaRPr lang="tr-TR" dirty="0"/>
          </a:p>
          <a:p>
            <a:pPr>
              <a:buNone/>
            </a:pPr>
            <a:r>
              <a:rPr lang="en-US" dirty="0"/>
              <a:t>splash your great pines</a:t>
            </a:r>
            <a:endParaRPr lang="tr-TR" dirty="0"/>
          </a:p>
          <a:p>
            <a:pPr>
              <a:buNone/>
            </a:pPr>
            <a:r>
              <a:rPr lang="en-US" dirty="0"/>
              <a:t>on our rocks,</a:t>
            </a:r>
            <a:endParaRPr lang="tr-TR" dirty="0"/>
          </a:p>
          <a:p>
            <a:pPr>
              <a:buNone/>
            </a:pPr>
            <a:r>
              <a:rPr lang="en-US" dirty="0"/>
              <a:t>hurl your green over us,</a:t>
            </a:r>
            <a:endParaRPr lang="tr-TR" dirty="0"/>
          </a:p>
          <a:p>
            <a:pPr>
              <a:buNone/>
            </a:pPr>
            <a:r>
              <a:rPr lang="en-US" dirty="0"/>
              <a:t>cover us with your pools of fir.</a:t>
            </a: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https://www.poetryfoundation.org/poems/48186/oread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561662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/>
              <a:t>Heat</a:t>
            </a:r>
            <a:endParaRPr lang="tr-TR" dirty="0"/>
          </a:p>
          <a:p>
            <a:pPr>
              <a:buNone/>
            </a:pPr>
            <a:r>
              <a:rPr lang="en-US" dirty="0"/>
              <a:t>O wind, rend open the heat,</a:t>
            </a:r>
            <a:endParaRPr lang="tr-TR" dirty="0"/>
          </a:p>
          <a:p>
            <a:pPr>
              <a:buNone/>
            </a:pPr>
            <a:r>
              <a:rPr lang="en-US" dirty="0"/>
              <a:t>cut apart the heat,</a:t>
            </a:r>
            <a:endParaRPr lang="tr-TR" dirty="0"/>
          </a:p>
          <a:p>
            <a:pPr>
              <a:buNone/>
            </a:pPr>
            <a:r>
              <a:rPr lang="en-US" dirty="0"/>
              <a:t>rend it to tatters.</a:t>
            </a:r>
            <a:endParaRPr lang="tr-TR" dirty="0"/>
          </a:p>
          <a:p>
            <a:pPr>
              <a:buNone/>
            </a:pPr>
            <a:r>
              <a:rPr lang="en-US" dirty="0"/>
              <a:t> </a:t>
            </a:r>
            <a:endParaRPr lang="tr-TR" dirty="0"/>
          </a:p>
          <a:p>
            <a:pPr>
              <a:buNone/>
            </a:pPr>
            <a:r>
              <a:rPr lang="en-US" dirty="0"/>
              <a:t>Fruit cannot drop</a:t>
            </a:r>
            <a:endParaRPr lang="tr-TR" dirty="0"/>
          </a:p>
          <a:p>
            <a:pPr>
              <a:buNone/>
            </a:pPr>
            <a:r>
              <a:rPr lang="en-US" dirty="0"/>
              <a:t>through this thick air--</a:t>
            </a:r>
            <a:endParaRPr lang="tr-TR" dirty="0"/>
          </a:p>
          <a:p>
            <a:pPr>
              <a:buNone/>
            </a:pPr>
            <a:r>
              <a:rPr lang="en-US" dirty="0"/>
              <a:t>fruit cannot fall into heat</a:t>
            </a:r>
            <a:endParaRPr lang="tr-TR" dirty="0"/>
          </a:p>
          <a:p>
            <a:pPr>
              <a:buNone/>
            </a:pPr>
            <a:r>
              <a:rPr lang="en-US" dirty="0"/>
              <a:t>that presses up and blunts</a:t>
            </a:r>
            <a:endParaRPr lang="tr-TR" dirty="0"/>
          </a:p>
          <a:p>
            <a:pPr>
              <a:buNone/>
            </a:pPr>
            <a:r>
              <a:rPr lang="en-US" dirty="0"/>
              <a:t>the points of pears</a:t>
            </a:r>
            <a:endParaRPr lang="tr-TR" dirty="0"/>
          </a:p>
          <a:p>
            <a:pPr>
              <a:buNone/>
            </a:pPr>
            <a:r>
              <a:rPr lang="en-US" dirty="0"/>
              <a:t>and rounds the grapes.</a:t>
            </a:r>
            <a:endParaRPr lang="tr-TR" dirty="0"/>
          </a:p>
          <a:p>
            <a:pPr>
              <a:buNone/>
            </a:pPr>
            <a:r>
              <a:rPr lang="en-US" dirty="0"/>
              <a:t> </a:t>
            </a:r>
            <a:endParaRPr lang="tr-TR" dirty="0"/>
          </a:p>
          <a:p>
            <a:pPr>
              <a:buNone/>
            </a:pPr>
            <a:r>
              <a:rPr lang="en-US" dirty="0"/>
              <a:t>Cut the heat--</a:t>
            </a:r>
            <a:endParaRPr lang="tr-TR" dirty="0"/>
          </a:p>
          <a:p>
            <a:pPr>
              <a:buNone/>
            </a:pPr>
            <a:r>
              <a:rPr lang="en-US" dirty="0"/>
              <a:t>plough through it,</a:t>
            </a:r>
            <a:endParaRPr lang="tr-TR" dirty="0"/>
          </a:p>
          <a:p>
            <a:pPr>
              <a:buNone/>
            </a:pPr>
            <a:r>
              <a:rPr lang="en-US" dirty="0"/>
              <a:t>turning it on either side</a:t>
            </a:r>
            <a:endParaRPr lang="tr-TR" dirty="0"/>
          </a:p>
          <a:p>
            <a:pPr>
              <a:buNone/>
            </a:pPr>
            <a:r>
              <a:rPr lang="en-US" dirty="0"/>
              <a:t>of your path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(</a:t>
            </a:r>
            <a:r>
              <a:rPr lang="tr-TR" dirty="0" err="1" smtClean="0"/>
              <a:t>Copied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smtClean="0">
                <a:hlinkClick r:id="rId2"/>
              </a:rPr>
              <a:t>https://www.poemhunter.com/poem/heat/</a:t>
            </a:r>
            <a:r>
              <a:rPr lang="tr-TR" dirty="0" smtClean="0"/>
              <a:t> on 29.02.2020)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H.D.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/>
              <a:t>Helen</a:t>
            </a:r>
            <a:endParaRPr lang="tr-TR" dirty="0"/>
          </a:p>
          <a:p>
            <a:pPr>
              <a:buNone/>
            </a:pPr>
            <a:r>
              <a:rPr lang="en-US" dirty="0"/>
              <a:t>All Greece hates   </a:t>
            </a:r>
            <a:endParaRPr lang="tr-TR" dirty="0"/>
          </a:p>
          <a:p>
            <a:pPr>
              <a:buNone/>
            </a:pPr>
            <a:r>
              <a:rPr lang="en-US" dirty="0"/>
              <a:t>the still eyes in the white face,   </a:t>
            </a:r>
            <a:endParaRPr lang="tr-TR" dirty="0"/>
          </a:p>
          <a:p>
            <a:pPr>
              <a:buNone/>
            </a:pPr>
            <a:r>
              <a:rPr lang="en-US" dirty="0"/>
              <a:t>the </a:t>
            </a:r>
            <a:r>
              <a:rPr lang="en-US" dirty="0" err="1"/>
              <a:t>lustre</a:t>
            </a:r>
            <a:r>
              <a:rPr lang="en-US" dirty="0"/>
              <a:t> as of olives   </a:t>
            </a:r>
            <a:endParaRPr lang="tr-TR" dirty="0"/>
          </a:p>
          <a:p>
            <a:pPr>
              <a:buNone/>
            </a:pPr>
            <a:r>
              <a:rPr lang="en-US" dirty="0"/>
              <a:t>where she stands,   </a:t>
            </a:r>
            <a:endParaRPr lang="tr-TR" dirty="0"/>
          </a:p>
          <a:p>
            <a:pPr>
              <a:buNone/>
            </a:pPr>
            <a:r>
              <a:rPr lang="en-US" dirty="0"/>
              <a:t>and the white hands.   </a:t>
            </a:r>
            <a:endParaRPr lang="tr-TR" dirty="0"/>
          </a:p>
          <a:p>
            <a:pPr>
              <a:buNone/>
            </a:pPr>
            <a:r>
              <a:rPr lang="en-US" dirty="0"/>
              <a:t> </a:t>
            </a:r>
            <a:endParaRPr lang="tr-TR" dirty="0"/>
          </a:p>
          <a:p>
            <a:pPr>
              <a:buNone/>
            </a:pPr>
            <a:r>
              <a:rPr lang="en-US" dirty="0"/>
              <a:t> </a:t>
            </a:r>
            <a:endParaRPr lang="tr-TR" dirty="0"/>
          </a:p>
          <a:p>
            <a:pPr>
              <a:buNone/>
            </a:pPr>
            <a:r>
              <a:rPr lang="en-US" dirty="0"/>
              <a:t>All Greece reviles   </a:t>
            </a:r>
            <a:endParaRPr lang="tr-TR" dirty="0"/>
          </a:p>
          <a:p>
            <a:pPr>
              <a:buNone/>
            </a:pPr>
            <a:r>
              <a:rPr lang="en-US" dirty="0"/>
              <a:t>the wan face when she smiles,   </a:t>
            </a:r>
            <a:endParaRPr lang="tr-TR" dirty="0"/>
          </a:p>
          <a:p>
            <a:pPr>
              <a:buNone/>
            </a:pPr>
            <a:r>
              <a:rPr lang="en-US" dirty="0"/>
              <a:t>hating it deeper still   </a:t>
            </a:r>
            <a:endParaRPr lang="tr-TR" dirty="0"/>
          </a:p>
          <a:p>
            <a:pPr>
              <a:buNone/>
            </a:pPr>
            <a:r>
              <a:rPr lang="en-US" dirty="0"/>
              <a:t>when it grows wan and white,   </a:t>
            </a:r>
            <a:endParaRPr lang="tr-TR" dirty="0"/>
          </a:p>
          <a:p>
            <a:pPr>
              <a:buNone/>
            </a:pPr>
            <a:r>
              <a:rPr lang="en-US" dirty="0"/>
              <a:t>remembering past enchantments   </a:t>
            </a:r>
            <a:endParaRPr lang="tr-TR" dirty="0"/>
          </a:p>
          <a:p>
            <a:pPr>
              <a:buNone/>
            </a:pPr>
            <a:r>
              <a:rPr lang="en-US" dirty="0"/>
              <a:t>and past ills.   </a:t>
            </a:r>
            <a:endParaRPr lang="tr-TR" dirty="0"/>
          </a:p>
          <a:p>
            <a:pPr>
              <a:buNone/>
            </a:pPr>
            <a:r>
              <a:rPr lang="en-US" dirty="0"/>
              <a:t> 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smtClean="0"/>
              <a:t>Greece sees unmoved,   </a:t>
            </a:r>
            <a:endParaRPr lang="tr-TR" sz="1800" dirty="0" smtClean="0"/>
          </a:p>
          <a:p>
            <a:pPr>
              <a:buNone/>
            </a:pPr>
            <a:r>
              <a:rPr lang="en-US" sz="1800" dirty="0" smtClean="0"/>
              <a:t>God’s daughter, born of love,   </a:t>
            </a:r>
            <a:endParaRPr lang="tr-TR" sz="1800" dirty="0" smtClean="0"/>
          </a:p>
          <a:p>
            <a:pPr>
              <a:buNone/>
            </a:pPr>
            <a:r>
              <a:rPr lang="en-US" sz="1800" dirty="0" smtClean="0"/>
              <a:t>the beauty of cool feet   </a:t>
            </a:r>
            <a:endParaRPr lang="tr-TR" sz="1800" dirty="0" smtClean="0"/>
          </a:p>
          <a:p>
            <a:pPr>
              <a:buNone/>
            </a:pPr>
            <a:r>
              <a:rPr lang="en-US" sz="1800" dirty="0" smtClean="0"/>
              <a:t>and slenderest knees,   </a:t>
            </a:r>
            <a:endParaRPr lang="tr-TR" sz="1800" dirty="0" smtClean="0"/>
          </a:p>
          <a:p>
            <a:pPr>
              <a:buNone/>
            </a:pPr>
            <a:r>
              <a:rPr lang="en-US" sz="1800" dirty="0" smtClean="0"/>
              <a:t>could love indeed the maid,   </a:t>
            </a:r>
            <a:endParaRPr lang="tr-TR" sz="1800" dirty="0" smtClean="0"/>
          </a:p>
          <a:p>
            <a:pPr>
              <a:buNone/>
            </a:pPr>
            <a:r>
              <a:rPr lang="en-US" sz="1800" dirty="0" smtClean="0"/>
              <a:t>only if she were laid,   </a:t>
            </a:r>
            <a:endParaRPr lang="tr-TR" sz="1800" dirty="0" smtClean="0"/>
          </a:p>
          <a:p>
            <a:pPr>
              <a:buNone/>
            </a:pPr>
            <a:r>
              <a:rPr lang="en-US" sz="1800" dirty="0" smtClean="0"/>
              <a:t>white ash amid funereal cypresses.</a:t>
            </a:r>
            <a:endParaRPr lang="tr-TR" sz="1800" dirty="0" smtClean="0"/>
          </a:p>
          <a:p>
            <a:pPr>
              <a:buNone/>
            </a:pPr>
            <a:endParaRPr lang="tr-TR" sz="1800" dirty="0"/>
          </a:p>
          <a:p>
            <a:pPr>
              <a:buNone/>
            </a:pPr>
            <a:r>
              <a:rPr lang="tr-TR" sz="1800" dirty="0" smtClean="0"/>
              <a:t>(</a:t>
            </a:r>
            <a:r>
              <a:rPr lang="tr-TR" sz="1800" dirty="0" err="1" smtClean="0"/>
              <a:t>Copied</a:t>
            </a:r>
            <a:r>
              <a:rPr lang="tr-TR" sz="1800" dirty="0" smtClean="0"/>
              <a:t> </a:t>
            </a:r>
            <a:r>
              <a:rPr lang="tr-TR" sz="1800" dirty="0" err="1" smtClean="0"/>
              <a:t>from</a:t>
            </a:r>
            <a:r>
              <a:rPr lang="tr-TR" sz="1800" dirty="0" smtClean="0"/>
              <a:t> </a:t>
            </a:r>
            <a:r>
              <a:rPr lang="tr-TR" sz="1800" dirty="0" smtClean="0">
                <a:hlinkClick r:id="rId2"/>
              </a:rPr>
              <a:t>https://www.poemhunter.com/poem/helen-2/</a:t>
            </a:r>
            <a:r>
              <a:rPr lang="tr-TR" sz="1800" dirty="0" smtClean="0"/>
              <a:t> on 29.02.2020)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Amy</a:t>
            </a:r>
            <a:r>
              <a:rPr lang="tr-TR" dirty="0" smtClean="0"/>
              <a:t> </a:t>
            </a:r>
            <a:r>
              <a:rPr lang="tr-TR" dirty="0" err="1" smtClean="0"/>
              <a:t>Lowell</a:t>
            </a:r>
            <a:r>
              <a:rPr lang="tr-TR" dirty="0" smtClean="0"/>
              <a:t> (1874-1925)</a:t>
            </a:r>
            <a:endParaRPr lang="tr-TR" dirty="0"/>
          </a:p>
        </p:txBody>
      </p:sp>
      <p:pic>
        <p:nvPicPr>
          <p:cNvPr id="4" name="3 İçerik Yer Tutucusu" descr="İlgili resim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95737" y="1556793"/>
            <a:ext cx="4680519" cy="43924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Amy</a:t>
            </a:r>
            <a:r>
              <a:rPr lang="tr-TR" dirty="0" smtClean="0"/>
              <a:t> </a:t>
            </a:r>
            <a:r>
              <a:rPr lang="tr-TR" dirty="0" err="1" smtClean="0"/>
              <a:t>Lowell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well-educated (mostly through private tutoring and the wealthy library of the family) daughter of a very prominent family</a:t>
            </a:r>
          </a:p>
          <a:p>
            <a:r>
              <a:rPr lang="en-US" dirty="0" smtClean="0"/>
              <a:t>Both grandparents from mother’s and father’s side are</a:t>
            </a:r>
            <a:r>
              <a:rPr lang="tr-TR" dirty="0" smtClean="0"/>
              <a:t> </a:t>
            </a:r>
            <a:r>
              <a:rPr lang="tr-TR" dirty="0" err="1" smtClean="0"/>
              <a:t>industrialist</a:t>
            </a:r>
            <a:r>
              <a:rPr lang="tr-TR" dirty="0" smtClean="0"/>
              <a:t> </a:t>
            </a:r>
            <a:r>
              <a:rPr lang="en-US" dirty="0" smtClean="0"/>
              <a:t>patriarchs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founded</a:t>
            </a:r>
            <a:r>
              <a:rPr lang="tr-TR" dirty="0" smtClean="0"/>
              <a:t> </a:t>
            </a:r>
            <a:r>
              <a:rPr lang="tr-TR" dirty="0" err="1" smtClean="0"/>
              <a:t>cities</a:t>
            </a:r>
            <a:r>
              <a:rPr lang="tr-TR" dirty="0" smtClean="0"/>
              <a:t>. 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err="1" smtClean="0"/>
              <a:t>Family</a:t>
            </a:r>
            <a:r>
              <a:rPr lang="tr-TR" dirty="0" smtClean="0"/>
              <a:t> </a:t>
            </a:r>
            <a:r>
              <a:rPr lang="tr-TR" dirty="0" err="1" smtClean="0"/>
              <a:t>legacy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a </a:t>
            </a:r>
            <a:r>
              <a:rPr lang="tr-TR" dirty="0" err="1" smtClean="0"/>
              <a:t>blessing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 </a:t>
            </a:r>
            <a:r>
              <a:rPr lang="tr-TR" dirty="0" err="1" smtClean="0"/>
              <a:t>curse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her</a:t>
            </a:r>
          </a:p>
          <a:p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financed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Imagist</a:t>
            </a:r>
            <a:r>
              <a:rPr lang="tr-TR" dirty="0" smtClean="0"/>
              <a:t> </a:t>
            </a:r>
            <a:r>
              <a:rPr lang="tr-TR" dirty="0" err="1" smtClean="0"/>
              <a:t>anthologies</a:t>
            </a:r>
            <a:endParaRPr lang="tr-TR" dirty="0" smtClean="0"/>
          </a:p>
          <a:p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infuriated</a:t>
            </a:r>
            <a:r>
              <a:rPr lang="tr-TR" dirty="0" smtClean="0"/>
              <a:t> Ezra Pound </a:t>
            </a:r>
            <a:r>
              <a:rPr lang="en-US" dirty="0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in time </a:t>
            </a:r>
            <a:r>
              <a:rPr lang="tr-TR" dirty="0" err="1" smtClean="0"/>
              <a:t>became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dominant in </a:t>
            </a:r>
            <a:r>
              <a:rPr lang="tr-TR" dirty="0" err="1" smtClean="0"/>
              <a:t>Imagist</a:t>
            </a:r>
            <a:r>
              <a:rPr lang="tr-TR" dirty="0" smtClean="0"/>
              <a:t> </a:t>
            </a:r>
            <a:r>
              <a:rPr lang="tr-TR" dirty="0" err="1" smtClean="0"/>
              <a:t>movement</a:t>
            </a:r>
            <a:r>
              <a:rPr lang="tr-TR" dirty="0" smtClean="0"/>
              <a:t>. He </a:t>
            </a:r>
            <a:r>
              <a:rPr lang="en-US" dirty="0" smtClean="0"/>
              <a:t>accused</a:t>
            </a:r>
            <a:r>
              <a:rPr lang="tr-TR" dirty="0" smtClean="0"/>
              <a:t> her of </a:t>
            </a:r>
            <a:r>
              <a:rPr lang="tr-TR" dirty="0" err="1" smtClean="0"/>
              <a:t>stealing</a:t>
            </a:r>
            <a:r>
              <a:rPr lang="tr-TR" dirty="0" smtClean="0"/>
              <a:t> “his” </a:t>
            </a:r>
            <a:r>
              <a:rPr lang="tr-TR" dirty="0" err="1" smtClean="0"/>
              <a:t>movement</a:t>
            </a:r>
            <a:r>
              <a:rPr lang="tr-TR" dirty="0" smtClean="0"/>
              <a:t>.</a:t>
            </a:r>
          </a:p>
          <a:p>
            <a:r>
              <a:rPr lang="tr-TR" dirty="0" smtClean="0"/>
              <a:t>Pound </a:t>
            </a:r>
            <a:r>
              <a:rPr lang="tr-TR" dirty="0" err="1" smtClean="0"/>
              <a:t>denounced</a:t>
            </a:r>
            <a:r>
              <a:rPr lang="tr-TR" dirty="0" smtClean="0"/>
              <a:t> his </a:t>
            </a:r>
            <a:r>
              <a:rPr lang="tr-TR" dirty="0" err="1" smtClean="0"/>
              <a:t>membership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Imagist</a:t>
            </a:r>
            <a:r>
              <a:rPr lang="tr-TR" dirty="0" smtClean="0"/>
              <a:t> </a:t>
            </a:r>
            <a:r>
              <a:rPr lang="tr-TR" dirty="0" err="1" smtClean="0"/>
              <a:t>movement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started</a:t>
            </a:r>
            <a:r>
              <a:rPr lang="tr-TR" dirty="0" smtClean="0"/>
              <a:t> </a:t>
            </a:r>
            <a:r>
              <a:rPr lang="tr-TR" dirty="0" err="1" smtClean="0"/>
              <a:t>making</a:t>
            </a:r>
            <a:r>
              <a:rPr lang="tr-TR" dirty="0" smtClean="0"/>
              <a:t> </a:t>
            </a:r>
            <a:r>
              <a:rPr lang="tr-TR" dirty="0" err="1" smtClean="0"/>
              <a:t>fun</a:t>
            </a:r>
            <a:r>
              <a:rPr lang="tr-TR" dirty="0" smtClean="0"/>
              <a:t> of </a:t>
            </a:r>
            <a:r>
              <a:rPr lang="tr-TR" dirty="0" err="1" smtClean="0"/>
              <a:t>Lowell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calling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movement</a:t>
            </a:r>
            <a:r>
              <a:rPr lang="tr-TR" dirty="0" smtClean="0"/>
              <a:t> “</a:t>
            </a:r>
            <a:r>
              <a:rPr lang="tr-TR" dirty="0" err="1" smtClean="0"/>
              <a:t>Amygism</a:t>
            </a:r>
            <a:r>
              <a:rPr lang="tr-TR" dirty="0" smtClean="0"/>
              <a:t>”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552</Words>
  <Application>Microsoft Office PowerPoint</Application>
  <PresentationFormat>Ekran Gösterisi (4:3)</PresentationFormat>
  <Paragraphs>114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Modern American Poetry I </vt:lpstr>
      <vt:lpstr>H.D. (aka Hilda Dolittle)</vt:lpstr>
      <vt:lpstr>H.D. (1886-1961)</vt:lpstr>
      <vt:lpstr>H.D.</vt:lpstr>
      <vt:lpstr>Slayt 5</vt:lpstr>
      <vt:lpstr>H.D.</vt:lpstr>
      <vt:lpstr>Slayt 7</vt:lpstr>
      <vt:lpstr>Amy Lowell (1874-1925)</vt:lpstr>
      <vt:lpstr>Amy Lowell</vt:lpstr>
      <vt:lpstr>Amy Lowell</vt:lpstr>
      <vt:lpstr>Amy Lowell</vt:lpstr>
      <vt:lpstr>Amy Lowell</vt:lpstr>
      <vt:lpstr>Slayt 13</vt:lpstr>
    </vt:vector>
  </TitlesOfParts>
  <Company>Private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American Poetry I</dc:title>
  <dc:creator>Özel Kullanıcı</dc:creator>
  <cp:lastModifiedBy>Özel Kullanıcı</cp:lastModifiedBy>
  <cp:revision>17</cp:revision>
  <dcterms:created xsi:type="dcterms:W3CDTF">2020-02-29T09:48:27Z</dcterms:created>
  <dcterms:modified xsi:type="dcterms:W3CDTF">2020-02-29T15:00:40Z</dcterms:modified>
</cp:coreProperties>
</file>