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70B4437-EC57-476E-B588-DEC15E089220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99F8F02-26E2-4B88-A297-D6170ADF9C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4437-EC57-476E-B588-DEC15E089220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F8F02-26E2-4B88-A297-D6170ADF9C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4437-EC57-476E-B588-DEC15E089220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F8F02-26E2-4B88-A297-D6170ADF9C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70B4437-EC57-476E-B588-DEC15E089220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99F8F02-26E2-4B88-A297-D6170ADF9C3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70B4437-EC57-476E-B588-DEC15E089220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99F8F02-26E2-4B88-A297-D6170ADF9C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4437-EC57-476E-B588-DEC15E089220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F8F02-26E2-4B88-A297-D6170ADF9C3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4437-EC57-476E-B588-DEC15E089220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F8F02-26E2-4B88-A297-D6170ADF9C3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70B4437-EC57-476E-B588-DEC15E089220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99F8F02-26E2-4B88-A297-D6170ADF9C3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4437-EC57-476E-B588-DEC15E089220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F8F02-26E2-4B88-A297-D6170ADF9C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70B4437-EC57-476E-B588-DEC15E089220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99F8F02-26E2-4B88-A297-D6170ADF9C3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70B4437-EC57-476E-B588-DEC15E089220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99F8F02-26E2-4B88-A297-D6170ADF9C3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70B4437-EC57-476E-B588-DEC15E089220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99F8F02-26E2-4B88-A297-D6170ADF9C3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Orta Yas Döneminin Sosyal ve Çevresel Yönleri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Orta Yas Döneminin Sosyal ve Çevresel Yönleri: Yoksulluk ve İşsizlik , Aile </a:t>
            </a:r>
            <a:r>
              <a:rPr lang="tr-TR" dirty="0" err="1" smtClean="0"/>
              <a:t>Sorunlari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tr-TR" dirty="0" smtClean="0"/>
              <a:t>Orta yaş dönemi , </a:t>
            </a:r>
            <a:r>
              <a:rPr lang="tr-TR" dirty="0" err="1" smtClean="0"/>
              <a:t>Erikson’un</a:t>
            </a:r>
            <a:r>
              <a:rPr lang="tr-TR" dirty="0" smtClean="0"/>
              <a:t> insanın sekiz çağı kuramındaki yedinci döneme karşılık gelmekte olup , bu dönem ‘ üretkenlik yada kısırlık’ dönemidir. Orta yaşlarında ki bireyler, bu dönemlerin de çocuklarının yeni bir kuşağı oluşturması yönünde ona rehberlik etme görev ve sorumlulukları ile ilgilidirler.</a:t>
            </a:r>
          </a:p>
          <a:p>
            <a:pPr algn="just">
              <a:buNone/>
            </a:pPr>
            <a:r>
              <a:rPr lang="tr-TR" dirty="0" smtClean="0"/>
              <a:t>Bu dönemlerde benliğin en önemli işlevi ise üretme, yaratma ve üretilen , yaratılan şeylere sevgi ile bağlanmadır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Orta Yas Döneminin Sosyal ve Çevresel Yönleri: Yoksulluk ve İşsizlik , Aile </a:t>
            </a:r>
            <a:r>
              <a:rPr lang="tr-TR" dirty="0" err="1" smtClean="0"/>
              <a:t>Sorunlari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Orta yaş döneminin tehlikesi , kısırlık verimsizlik , durağanlık ve benliğin yoksullaşmasıdır.</a:t>
            </a:r>
          </a:p>
          <a:p>
            <a:r>
              <a:rPr lang="tr-TR" dirty="0" smtClean="0"/>
              <a:t>Orta yaş bireylerinin bu dönemi sağlıklı atlatabilmeleri için ‘ aş ve iş olanaklarına sahip olmaları’ gerekmektedir.</a:t>
            </a:r>
          </a:p>
          <a:p>
            <a:r>
              <a:rPr lang="tr-TR" dirty="0" smtClean="0"/>
              <a:t>Gelişmiş ülkeler bu olanakları sağlayabilirken , az gelişmiş ülkelerde birey aile ve toplum sorunları ortaya çıkmaktadır.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Orta Yas Döneminin Sosyal ve Çevresel Yönleri: Yoksulluk ve İşsizlik , Aile </a:t>
            </a:r>
            <a:r>
              <a:rPr lang="tr-TR" dirty="0" err="1" smtClean="0"/>
              <a:t>Sorunlari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Türkiye’de ki toplumsa yapı açısından , ülkemizde binlerce yıllık tarımsal uygarlığın ekonomik faaliyet tarzından özellikle , 1970li yıllardan itibaren , sanayi toplumu ve uygarlığının değerlerine göre , hızlı bir değişim yaşanmaya başlanmıştır.</a:t>
            </a:r>
          </a:p>
          <a:p>
            <a:r>
              <a:rPr lang="tr-TR" dirty="0" smtClean="0"/>
              <a:t>Özellikle son 30 yılda , kırdan kente büyük göçler yaşanmıştır. Kentlerde aradığı ‘ iş ve aş olanaklarını yakalayamayan ailelerde’  yoksulluk daha da derinleşmektedir.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Orta Yas Döneminin Sosyal ve Çevresel Yönleri: Yoksulluk ve İşsizlik , Aile </a:t>
            </a:r>
            <a:r>
              <a:rPr lang="tr-TR" dirty="0" err="1" smtClean="0"/>
              <a:t>Sorunlari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Türkiye’ de son yıllarda kamu sağlığı , sosyal hizmet ve eğitim alanında bir takım olumlu gelişmeler yaşanmasına rağmen , ülkemizin sosyal kayıtları ailelerin yaşam kalitesinin düşük olması gibi olumsuz kayıtlar halen devam etmektedir.</a:t>
            </a:r>
          </a:p>
          <a:p>
            <a:r>
              <a:rPr lang="tr-TR" dirty="0" smtClean="0"/>
              <a:t>Göç , işsizlik ve yoksulluk , toplumsal değişme sürecinde aileler üzerinde etkileri olan temel yapısal etmenler ve ailelerin risk faktörleridir.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Orta Yas Döneminin Sosyal ve Çevresel Yönleri: Yoksulluk ve İşsizlik , Aile </a:t>
            </a:r>
            <a:r>
              <a:rPr lang="tr-TR" dirty="0" err="1" smtClean="0"/>
              <a:t>Sorunlari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Yoksulluğun en belirgin sonucu , bireylerin dışlanmasıdır. Çünkü yoksulluk kavramının özünde bir dışlanma söz konusudur.</a:t>
            </a:r>
          </a:p>
          <a:p>
            <a:r>
              <a:rPr lang="tr-TR" dirty="0" smtClean="0"/>
              <a:t>Sosyal dışlanma deyimi ilk kez 70’li yıllarda kullanılmaya başlanmıştır. Sapancalı(2003:23) ya göre , Avrupa Birliği , sosyal dışlanma sürecini şu şekilde sıralamıştır;</a:t>
            </a:r>
          </a:p>
          <a:p>
            <a:pPr marL="457200" indent="-457200"/>
            <a:r>
              <a:rPr lang="tr-TR" dirty="0" smtClean="0"/>
              <a:t>Gelir</a:t>
            </a:r>
          </a:p>
          <a:p>
            <a:pPr marL="457200" indent="-457200"/>
            <a:r>
              <a:rPr lang="tr-TR" dirty="0" smtClean="0"/>
              <a:t>Vergileme ve sosyal koruma</a:t>
            </a:r>
          </a:p>
          <a:p>
            <a:pPr marL="457200" indent="-457200"/>
            <a:r>
              <a:rPr lang="tr-TR" dirty="0" smtClean="0"/>
              <a:t>Tüketim ve borçlanma </a:t>
            </a:r>
          </a:p>
          <a:p>
            <a:pPr marL="457200" indent="-457200"/>
            <a:r>
              <a:rPr lang="tr-TR" dirty="0" smtClean="0"/>
              <a:t>Eğitime erişim</a:t>
            </a:r>
          </a:p>
          <a:p>
            <a:pPr marL="457200" indent="-457200">
              <a:buFont typeface="+mj-lt"/>
              <a:buAutoNum type="arabicPeriod"/>
            </a:pP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Orta Yas Döneminin Sosyal ve Çevresel Yönleri: Yoksulluk ve İşsizlik , Aile </a:t>
            </a:r>
            <a:r>
              <a:rPr lang="tr-TR" dirty="0" err="1" smtClean="0"/>
              <a:t>Sorunlari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/>
            <a:r>
              <a:rPr lang="tr-TR" dirty="0" smtClean="0"/>
              <a:t>İşsizlik</a:t>
            </a:r>
          </a:p>
          <a:p>
            <a:pPr marL="457200" indent="-457200"/>
            <a:r>
              <a:rPr lang="tr-TR" dirty="0" smtClean="0"/>
              <a:t>Çalışma Koşulları</a:t>
            </a:r>
          </a:p>
          <a:p>
            <a:pPr marL="457200" indent="-457200"/>
            <a:r>
              <a:rPr lang="tr-TR" dirty="0" smtClean="0"/>
              <a:t>Evsizlik </a:t>
            </a:r>
          </a:p>
          <a:p>
            <a:pPr marL="457200" indent="-457200"/>
            <a:r>
              <a:rPr lang="tr-TR" dirty="0" smtClean="0"/>
              <a:t>Sağlık</a:t>
            </a:r>
          </a:p>
          <a:p>
            <a:pPr marL="457200" indent="-457200"/>
            <a:r>
              <a:rPr lang="tr-TR" dirty="0" smtClean="0"/>
              <a:t>Sosyal Hizmetlere Erişim</a:t>
            </a:r>
          </a:p>
          <a:p>
            <a:pPr marL="457200" indent="-457200"/>
            <a:r>
              <a:rPr lang="tr-TR" dirty="0" smtClean="0"/>
              <a:t>Komşuluk Desteği</a:t>
            </a:r>
          </a:p>
          <a:p>
            <a:pPr marL="457200" indent="-457200"/>
            <a:r>
              <a:rPr lang="tr-TR" dirty="0" smtClean="0"/>
              <a:t>İstihdam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Duyan, V., Yolcuoğlu, İ.G., Artan, T. (2017). Dünü, Bugünü, Yarınıyla İnsanı Anlamak (İnsan Davranışının Kökenleri ve Sosyal Çevrenin Etkileri). Nar Yayınevi, İstanbul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73203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53</TotalTime>
  <Words>418</Words>
  <Application>Microsoft Office PowerPoint</Application>
  <PresentationFormat>Ekran Gösterisi (4:3)</PresentationFormat>
  <Paragraphs>31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Century Schoolbook</vt:lpstr>
      <vt:lpstr>Wingdings</vt:lpstr>
      <vt:lpstr>Wingdings 2</vt:lpstr>
      <vt:lpstr>Cumba</vt:lpstr>
      <vt:lpstr>Orta Yas Döneminin Sosyal ve Çevresel Yönleri</vt:lpstr>
      <vt:lpstr>Orta Yas Döneminin Sosyal ve Çevresel Yönleri: Yoksulluk ve İşsizlik , Aile Sorunlari</vt:lpstr>
      <vt:lpstr>Orta Yas Döneminin Sosyal ve Çevresel Yönleri: Yoksulluk ve İşsizlik , Aile Sorunlari</vt:lpstr>
      <vt:lpstr>Orta Yas Döneminin Sosyal ve Çevresel Yönleri: Yoksulluk ve İşsizlik , Aile Sorunlari</vt:lpstr>
      <vt:lpstr>Orta Yas Döneminin Sosyal ve Çevresel Yönleri: Yoksulluk ve İşsizlik , Aile Sorunlari</vt:lpstr>
      <vt:lpstr>Orta Yas Döneminin Sosyal ve Çevresel Yönleri: Yoksulluk ve İşsizlik , Aile Sorunlari</vt:lpstr>
      <vt:lpstr>Orta Yas Döneminin Sosyal ve Çevresel Yönleri: Yoksulluk ve İşsizlik , Aile Sorunlari</vt:lpstr>
      <vt:lpstr>Kaynakça</vt:lpstr>
    </vt:vector>
  </TitlesOfParts>
  <Company>by olmez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tugce koksal</dc:creator>
  <cp:lastModifiedBy>Cenk</cp:lastModifiedBy>
  <cp:revision>4</cp:revision>
  <dcterms:created xsi:type="dcterms:W3CDTF">2017-03-16T13:09:17Z</dcterms:created>
  <dcterms:modified xsi:type="dcterms:W3CDTF">2020-04-30T09:48:02Z</dcterms:modified>
</cp:coreProperties>
</file>