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yma" initials="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611"/>
  </p:normalViewPr>
  <p:slideViewPr>
    <p:cSldViewPr snapToGrid="0" snapToObjects="1">
      <p:cViewPr varScale="1">
        <p:scale>
          <a:sx n="38" d="100"/>
          <a:sy n="38" d="100"/>
        </p:scale>
        <p:origin x="176" y="10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6F1BD-D634-B042-B46C-45F003B77D8E}" type="datetimeFigureOut">
              <a:rPr lang="tr-TR" smtClean="0"/>
              <a:t>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C0D85-5FEE-154E-9DDE-2E61C32E4D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879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B1B762E3-45BA-B14A-810B-AE87DD99BB38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D43B-1C44-B447-96CE-5076BB6604EF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6D76-D70D-7A40-9334-9424258455F7}" type="datetime1">
              <a:rPr lang="tr-TR" smtClean="0"/>
              <a:t>2.06.2018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5752-28AF-B448-AFAB-61CB73FD1713}" type="datetime1">
              <a:rPr lang="tr-TR" smtClean="0"/>
              <a:t>2.06.2018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00A4A9B-A91C-B749-AB70-FBB5D46DA543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6DE892E-C0E2-C042-BF2E-E51029AB9DBC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88A0-413E-A84E-8D0E-EF97336EE6CF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4859DF2-8413-1649-85C4-E17C162BA006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CCB8BF-7B2A-314D-8AC7-118521EBA2A6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ABA649E-91C0-9C41-9280-82D2FA268CA5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A594-AF3F-6D49-885F-BF36B29A8879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8DA8-638A-C448-A42E-1514D569044E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FE99-14FA-A54D-B2F0-7268791EBA74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63E88-752F-B543-8D3D-C180C194513A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12150FF-E90E-7B4E-A732-274789BEC612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25301138-A2DF-ED40-B40B-06CBE0CA4978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84DC-3FDC-E240-912A-2AA7B7F0554C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C3C0-64F2-A646-BFBB-F4C1AADF47EC}" type="datetime1">
              <a:rPr lang="tr-TR" smtClean="0"/>
              <a:t>2.06.2018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9B78-9109-9C49-8E3D-5A13FB1FC462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EFA0-3D1A-1B46-9386-AB6EDF2D3B0B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8A98652-3F4E-0642-8F87-FAD4DD957BC8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Ağız</a:t>
            </a:r>
            <a:r>
              <a:rPr lang="en-US" dirty="0" smtClean="0"/>
              <a:t>,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Çene</a:t>
            </a:r>
            <a:r>
              <a:rPr lang="en-US" dirty="0" smtClean="0"/>
              <a:t> </a:t>
            </a:r>
            <a:r>
              <a:rPr lang="en-US" dirty="0" err="1" smtClean="0"/>
              <a:t>Cerrahisi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0028" y="5562599"/>
            <a:ext cx="7819172" cy="74855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1800" dirty="0" err="1" smtClean="0">
                <a:solidFill>
                  <a:schemeClr val="accent1"/>
                </a:solidFill>
              </a:rPr>
              <a:t>Cerrahi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disiplinin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ve</a:t>
            </a:r>
            <a:r>
              <a:rPr lang="en-US" sz="1800" dirty="0" smtClean="0">
                <a:solidFill>
                  <a:schemeClr val="accent1"/>
                </a:solidFill>
              </a:rPr>
              <a:t> oral </a:t>
            </a:r>
            <a:r>
              <a:rPr lang="en-US" sz="1800" dirty="0" err="1" smtClean="0">
                <a:solidFill>
                  <a:schemeClr val="accent1"/>
                </a:solidFill>
              </a:rPr>
              <a:t>ve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maksillofasiyal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cerrahi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işlemlerinin</a:t>
            </a:r>
            <a:r>
              <a:rPr lang="en-US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err="1" smtClean="0">
                <a:solidFill>
                  <a:schemeClr val="accent1"/>
                </a:solidFill>
              </a:rPr>
              <a:t>tanıtılması</a:t>
            </a:r>
            <a:r>
              <a:rPr lang="en-US" sz="1800" smtClean="0">
                <a:solidFill>
                  <a:schemeClr val="accent1"/>
                </a:solidFill>
              </a:rPr>
              <a:t> -1</a:t>
            </a:r>
            <a:r>
              <a:rPr lang="en-US" sz="1800" dirty="0" smtClean="0"/>
              <a:t>			</a:t>
            </a:r>
            <a:r>
              <a:rPr lang="en-US" sz="1800" dirty="0" err="1" smtClean="0"/>
              <a:t>Uzm</a:t>
            </a:r>
            <a:r>
              <a:rPr lang="en-US" sz="1800" dirty="0" smtClean="0"/>
              <a:t>. Dr.  Dt. M. </a:t>
            </a:r>
            <a:r>
              <a:rPr lang="en-US" sz="1800" dirty="0" err="1" smtClean="0"/>
              <a:t>Emre</a:t>
            </a:r>
            <a:r>
              <a:rPr lang="en-US" sz="1800" dirty="0" smtClean="0"/>
              <a:t> YURTTUTAN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29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Oral </a:t>
            </a:r>
            <a:r>
              <a:rPr lang="en-US" dirty="0" err="1" smtClean="0"/>
              <a:t>cerrah</a:t>
            </a:r>
            <a:r>
              <a:rPr lang="en-US" dirty="0" smtClean="0"/>
              <a:t> </a:t>
            </a:r>
            <a:r>
              <a:rPr lang="en-US" dirty="0" err="1" smtClean="0"/>
              <a:t>asistanından</a:t>
            </a:r>
            <a:r>
              <a:rPr lang="en-US" dirty="0" smtClean="0"/>
              <a:t> </a:t>
            </a:r>
            <a:r>
              <a:rPr lang="en-US" dirty="0" err="1" smtClean="0"/>
              <a:t>beklenenler</a:t>
            </a:r>
            <a:r>
              <a:rPr lang="en-US" dirty="0"/>
              <a:t>;</a:t>
            </a:r>
            <a:r>
              <a:rPr lang="en-US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asistanın</a:t>
            </a:r>
            <a:r>
              <a:rPr lang="en-US" dirty="0" smtClean="0"/>
              <a:t> </a:t>
            </a:r>
            <a:r>
              <a:rPr lang="en-US" dirty="0" err="1" smtClean="0"/>
              <a:t>hastayı</a:t>
            </a:r>
            <a:r>
              <a:rPr lang="en-US" dirty="0" smtClean="0"/>
              <a:t> </a:t>
            </a:r>
            <a:r>
              <a:rPr lang="en-US" dirty="0" err="1" smtClean="0"/>
              <a:t>karşılaması</a:t>
            </a:r>
            <a:r>
              <a:rPr lang="en-US" dirty="0" smtClean="0"/>
              <a:t>,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onu</a:t>
            </a:r>
            <a:r>
              <a:rPr lang="en-US" dirty="0" smtClean="0"/>
              <a:t> </a:t>
            </a:r>
            <a:r>
              <a:rPr lang="en-US" dirty="0" err="1" smtClean="0"/>
              <a:t>cerrahi</a:t>
            </a:r>
            <a:r>
              <a:rPr lang="en-US" dirty="0" smtClean="0"/>
              <a:t>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hazırlaması</a:t>
            </a:r>
            <a:r>
              <a:rPr lang="en-US" dirty="0" smtClean="0"/>
              <a:t>,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kullanılacak</a:t>
            </a:r>
            <a:r>
              <a:rPr lang="en-US" dirty="0" smtClean="0"/>
              <a:t> </a:t>
            </a:r>
            <a:r>
              <a:rPr lang="en-US" dirty="0" err="1" smtClean="0"/>
              <a:t>malzemelerin</a:t>
            </a:r>
            <a:r>
              <a:rPr lang="en-US" dirty="0" smtClean="0"/>
              <a:t> </a:t>
            </a:r>
            <a:r>
              <a:rPr lang="en-US" dirty="0" err="1" smtClean="0"/>
              <a:t>steril</a:t>
            </a:r>
            <a:r>
              <a:rPr lang="en-US" dirty="0" smtClean="0"/>
              <a:t> </a:t>
            </a:r>
            <a:r>
              <a:rPr lang="en-US" dirty="0" err="1" smtClean="0"/>
              <a:t>olmalarını</a:t>
            </a:r>
            <a:r>
              <a:rPr lang="en-US" dirty="0" smtClean="0"/>
              <a:t> </a:t>
            </a:r>
            <a:r>
              <a:rPr lang="en-US" dirty="0" err="1" smtClean="0"/>
              <a:t>sağlaması</a:t>
            </a:r>
            <a:r>
              <a:rPr lang="en-US" dirty="0" smtClean="0"/>
              <a:t>,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malzemelerin</a:t>
            </a:r>
            <a:r>
              <a:rPr lang="en-US" dirty="0" smtClean="0"/>
              <a:t> </a:t>
            </a:r>
            <a:r>
              <a:rPr lang="en-US" dirty="0" err="1" smtClean="0"/>
              <a:t>sterilitelerini</a:t>
            </a:r>
            <a:r>
              <a:rPr lang="en-US" dirty="0" smtClean="0"/>
              <a:t> </a:t>
            </a:r>
            <a:r>
              <a:rPr lang="en-US" dirty="0" err="1" smtClean="0"/>
              <a:t>koruyacak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cerrahi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r>
              <a:rPr lang="en-US" dirty="0" smtClean="0"/>
              <a:t> </a:t>
            </a:r>
            <a:r>
              <a:rPr lang="en-US" dirty="0" err="1" smtClean="0"/>
              <a:t>hazırlaması</a:t>
            </a:r>
            <a:r>
              <a:rPr lang="en-US" dirty="0" smtClean="0"/>
              <a:t>,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cerrahı</a:t>
            </a:r>
            <a:r>
              <a:rPr lang="en-US" dirty="0" smtClean="0"/>
              <a:t> ‘</a:t>
            </a:r>
            <a:r>
              <a:rPr lang="en-US" dirty="0" err="1" smtClean="0"/>
              <a:t>asiste</a:t>
            </a:r>
            <a:r>
              <a:rPr lang="en-US" dirty="0" smtClean="0"/>
              <a:t>’ </a:t>
            </a:r>
            <a:r>
              <a:rPr lang="en-US" dirty="0" err="1" smtClean="0"/>
              <a:t>etmesi</a:t>
            </a:r>
            <a:r>
              <a:rPr lang="en-US" dirty="0" smtClean="0"/>
              <a:t>, 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hastayı</a:t>
            </a:r>
            <a:r>
              <a:rPr lang="en-US" dirty="0" smtClean="0"/>
              <a:t>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/>
              <a:t> </a:t>
            </a:r>
            <a:r>
              <a:rPr lang="en-US" dirty="0" err="1" smtClean="0"/>
              <a:t>oluşacaklar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bilgilendirebilmesi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hazırlayabilmesidir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EE60-C509-D240-8E65-5F24BD31731A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4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Oral </a:t>
            </a:r>
            <a:r>
              <a:rPr lang="en-US" dirty="0" err="1"/>
              <a:t>cerrahide</a:t>
            </a:r>
            <a:r>
              <a:rPr lang="en-US" dirty="0"/>
              <a:t> </a:t>
            </a:r>
            <a:r>
              <a:rPr lang="en-US" dirty="0" err="1"/>
              <a:t>uygulanan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bulunmakta</a:t>
            </a:r>
            <a:r>
              <a:rPr lang="en-US" dirty="0" smtClean="0"/>
              <a:t>, </a:t>
            </a:r>
            <a:r>
              <a:rPr lang="en-US" dirty="0" err="1" smtClean="0"/>
              <a:t>işlemler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acil</a:t>
            </a:r>
            <a:r>
              <a:rPr lang="en-US" dirty="0" smtClean="0"/>
              <a:t> </a:t>
            </a:r>
            <a:r>
              <a:rPr lang="en-US" dirty="0" err="1" smtClean="0"/>
              <a:t>durumla</a:t>
            </a:r>
            <a:r>
              <a:rPr lang="en-US" dirty="0" smtClean="0"/>
              <a:t> </a:t>
            </a:r>
            <a:r>
              <a:rPr lang="en-US" dirty="0" err="1" smtClean="0"/>
              <a:t>karşılaşılabilmektedir</a:t>
            </a:r>
            <a:r>
              <a:rPr lang="en-US" dirty="0" smtClean="0"/>
              <a:t>,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işlemler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durumlar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sahibi</a:t>
            </a:r>
            <a:r>
              <a:rPr lang="en-US" dirty="0" smtClean="0"/>
              <a:t> </a:t>
            </a:r>
            <a:r>
              <a:rPr lang="en-US" dirty="0" err="1" smtClean="0"/>
              <a:t>olmalı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/>
              <a:t>her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hekime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şekillerde</a:t>
            </a:r>
            <a:r>
              <a:rPr lang="en-US" dirty="0"/>
              <a:t> </a:t>
            </a:r>
            <a:r>
              <a:rPr lang="en-US" dirty="0" err="1"/>
              <a:t>yardım</a:t>
            </a:r>
            <a:r>
              <a:rPr lang="en-US" dirty="0"/>
              <a:t> </a:t>
            </a:r>
            <a:r>
              <a:rPr lang="en-US" dirty="0" err="1"/>
              <a:t>edebilmelidir</a:t>
            </a:r>
            <a:r>
              <a:rPr lang="en-US" dirty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branşlarda</a:t>
            </a:r>
            <a:r>
              <a:rPr lang="en-US" dirty="0" smtClean="0"/>
              <a:t> </a:t>
            </a:r>
            <a:r>
              <a:rPr lang="en-US" dirty="0" err="1" smtClean="0"/>
              <a:t>geçmiş</a:t>
            </a:r>
            <a:r>
              <a:rPr lang="en-US" dirty="0" smtClean="0"/>
              <a:t> </a:t>
            </a:r>
            <a:r>
              <a:rPr lang="en-US" dirty="0" err="1" smtClean="0"/>
              <a:t>deneyime</a:t>
            </a:r>
            <a:r>
              <a:rPr lang="en-US" dirty="0" smtClean="0"/>
              <a:t> </a:t>
            </a:r>
            <a:r>
              <a:rPr lang="en-US" dirty="0" err="1" smtClean="0"/>
              <a:t>gerek</a:t>
            </a:r>
            <a:r>
              <a:rPr lang="en-US" dirty="0" smtClean="0"/>
              <a:t> </a:t>
            </a:r>
            <a:r>
              <a:rPr lang="en-US" dirty="0" err="1" smtClean="0"/>
              <a:t>duyulmayabilinirken</a:t>
            </a:r>
            <a:r>
              <a:rPr lang="en-US" dirty="0" smtClean="0"/>
              <a:t>, </a:t>
            </a:r>
            <a:r>
              <a:rPr lang="en-US" dirty="0" err="1" smtClean="0"/>
              <a:t>cerrahi</a:t>
            </a:r>
            <a:r>
              <a:rPr lang="en-US" dirty="0" smtClean="0"/>
              <a:t> </a:t>
            </a:r>
            <a:r>
              <a:rPr lang="en-US" dirty="0" err="1" smtClean="0"/>
              <a:t>branş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asistanın</a:t>
            </a:r>
            <a:r>
              <a:rPr lang="en-US" dirty="0" smtClean="0"/>
              <a:t> </a:t>
            </a:r>
            <a:r>
              <a:rPr lang="en-US" dirty="0" err="1" smtClean="0"/>
              <a:t>geçmiş</a:t>
            </a:r>
            <a:r>
              <a:rPr lang="en-US" dirty="0" smtClean="0"/>
              <a:t> </a:t>
            </a:r>
            <a:r>
              <a:rPr lang="en-US" dirty="0" err="1" smtClean="0"/>
              <a:t>deneyimi</a:t>
            </a:r>
            <a:r>
              <a:rPr lang="en-US" dirty="0" smtClean="0"/>
              <a:t> </a:t>
            </a:r>
            <a:r>
              <a:rPr lang="en-US" dirty="0" err="1" smtClean="0"/>
              <a:t>bulunması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asistanın</a:t>
            </a:r>
            <a:r>
              <a:rPr lang="en-US" dirty="0" smtClean="0"/>
              <a:t> ‘oral </a:t>
            </a:r>
            <a:r>
              <a:rPr lang="en-US" dirty="0" err="1" smtClean="0"/>
              <a:t>cerrah</a:t>
            </a:r>
            <a:r>
              <a:rPr lang="en-US" dirty="0" smtClean="0"/>
              <a:t> </a:t>
            </a:r>
            <a:r>
              <a:rPr lang="en-US" dirty="0" err="1" smtClean="0"/>
              <a:t>asistanı</a:t>
            </a:r>
            <a:r>
              <a:rPr lang="en-US" dirty="0" smtClean="0"/>
              <a:t>’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uzmanlaşması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kazanmaktadır</a:t>
            </a:r>
            <a:r>
              <a:rPr lang="en-US" dirty="0" smtClean="0"/>
              <a:t>.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17E9-7A92-AB49-94FE-6F3AEE72B9D8}" type="datetime1">
              <a:rPr lang="tr-TR" smtClean="0"/>
              <a:t>2.06.2018</a:t>
            </a:fld>
            <a:endParaRPr lang="en-US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0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çekimi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çekimi</a:t>
            </a:r>
            <a:r>
              <a:rPr lang="en-US" dirty="0" smtClean="0"/>
              <a:t> her ne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basit</a:t>
            </a:r>
            <a:r>
              <a:rPr lang="en-US" dirty="0" smtClean="0"/>
              <a:t> </a:t>
            </a:r>
            <a:r>
              <a:rPr lang="en-US" dirty="0" err="1" smtClean="0"/>
              <a:t>görünsede</a:t>
            </a:r>
            <a:r>
              <a:rPr lang="en-US" dirty="0" smtClean="0"/>
              <a:t> </a:t>
            </a:r>
            <a:r>
              <a:rPr lang="en-US" dirty="0" err="1" smtClean="0"/>
              <a:t>cerrahi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işlemdir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davye</a:t>
            </a:r>
            <a:r>
              <a:rPr lang="en-US" dirty="0" smtClean="0"/>
              <a:t> </a:t>
            </a:r>
            <a:r>
              <a:rPr lang="en-US" dirty="0" err="1" smtClean="0"/>
              <a:t>kullanılarak</a:t>
            </a:r>
            <a:r>
              <a:rPr lang="en-US" dirty="0" smtClean="0"/>
              <a:t> </a:t>
            </a:r>
            <a:r>
              <a:rPr lang="en-US" dirty="0" err="1" smtClean="0"/>
              <a:t>tamamlanabileceği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, </a:t>
            </a:r>
            <a:r>
              <a:rPr lang="en-US" dirty="0" err="1" smtClean="0"/>
              <a:t>bein</a:t>
            </a:r>
            <a:r>
              <a:rPr lang="en-US" dirty="0" smtClean="0"/>
              <a:t> </a:t>
            </a:r>
            <a:r>
              <a:rPr lang="en-US" dirty="0" err="1" smtClean="0"/>
              <a:t>elevatörü</a:t>
            </a:r>
            <a:r>
              <a:rPr lang="en-US" dirty="0" smtClean="0"/>
              <a:t>, </a:t>
            </a:r>
            <a:r>
              <a:rPr lang="en-US" dirty="0" err="1" smtClean="0"/>
              <a:t>crayer</a:t>
            </a:r>
            <a:r>
              <a:rPr lang="en-US" dirty="0" smtClean="0"/>
              <a:t> </a:t>
            </a:r>
            <a:r>
              <a:rPr lang="en-US" dirty="0" err="1" smtClean="0"/>
              <a:t>elevatörü</a:t>
            </a:r>
            <a:r>
              <a:rPr lang="en-US" dirty="0" smtClean="0"/>
              <a:t>, toms </a:t>
            </a:r>
            <a:r>
              <a:rPr lang="en-US" dirty="0" err="1" smtClean="0"/>
              <a:t>elevatörü</a:t>
            </a:r>
            <a:r>
              <a:rPr lang="en-US" dirty="0" smtClean="0"/>
              <a:t>, </a:t>
            </a:r>
            <a:r>
              <a:rPr lang="en-US" dirty="0" err="1" smtClean="0"/>
              <a:t>apexo</a:t>
            </a:r>
            <a:r>
              <a:rPr lang="en-US" dirty="0" smtClean="0"/>
              <a:t>, </a:t>
            </a:r>
            <a:r>
              <a:rPr lang="en-US" dirty="0" err="1" smtClean="0"/>
              <a:t>tur</a:t>
            </a:r>
            <a:r>
              <a:rPr lang="en-US" dirty="0" smtClean="0"/>
              <a:t> </a:t>
            </a:r>
            <a:r>
              <a:rPr lang="en-US" dirty="0" err="1" smtClean="0"/>
              <a:t>motoru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frezler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aletlerin</a:t>
            </a:r>
            <a:r>
              <a:rPr lang="en-US" dirty="0" smtClean="0"/>
              <a:t> </a:t>
            </a:r>
            <a:r>
              <a:rPr lang="en-US" dirty="0" err="1" smtClean="0"/>
              <a:t>kullanımını</a:t>
            </a:r>
            <a:r>
              <a:rPr lang="en-US" dirty="0" smtClean="0"/>
              <a:t> </a:t>
            </a:r>
            <a:r>
              <a:rPr lang="en-US" dirty="0" err="1" smtClean="0"/>
              <a:t>gerektirecek</a:t>
            </a:r>
            <a:r>
              <a:rPr lang="en-US" dirty="0" smtClean="0"/>
              <a:t> </a:t>
            </a:r>
            <a:r>
              <a:rPr lang="en-US" dirty="0" err="1" smtClean="0"/>
              <a:t>komplike</a:t>
            </a:r>
            <a:r>
              <a:rPr lang="en-US" dirty="0" smtClean="0"/>
              <a:t> </a:t>
            </a:r>
            <a:r>
              <a:rPr lang="en-US" dirty="0" err="1" smtClean="0"/>
              <a:t>çekimler</a:t>
            </a:r>
            <a:r>
              <a:rPr lang="en-US" dirty="0" smtClean="0"/>
              <a:t> de </a:t>
            </a:r>
            <a:r>
              <a:rPr lang="en-US" dirty="0" err="1" smtClean="0"/>
              <a:t>karşımıza</a:t>
            </a:r>
            <a:r>
              <a:rPr lang="en-US" dirty="0" smtClean="0"/>
              <a:t> </a:t>
            </a:r>
            <a:r>
              <a:rPr lang="en-US" dirty="0" err="1" smtClean="0"/>
              <a:t>çıkabilecektir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Ayna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, </a:t>
            </a:r>
            <a:r>
              <a:rPr lang="en-US" dirty="0" err="1" smtClean="0"/>
              <a:t>anestezi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enjektör</a:t>
            </a:r>
            <a:r>
              <a:rPr lang="en-US" dirty="0" smtClean="0"/>
              <a:t>, </a:t>
            </a:r>
            <a:r>
              <a:rPr lang="en-US" dirty="0" err="1" smtClean="0"/>
              <a:t>presel</a:t>
            </a:r>
            <a:r>
              <a:rPr lang="en-US" dirty="0" smtClean="0"/>
              <a:t>, dental </a:t>
            </a:r>
            <a:r>
              <a:rPr lang="en-US" dirty="0" err="1" smtClean="0"/>
              <a:t>elevatör</a:t>
            </a:r>
            <a:r>
              <a:rPr lang="en-US" dirty="0" smtClean="0"/>
              <a:t>,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davye</a:t>
            </a:r>
            <a:r>
              <a:rPr lang="en-US" dirty="0" smtClean="0"/>
              <a:t>, dental </a:t>
            </a:r>
            <a:r>
              <a:rPr lang="en-US" dirty="0" err="1" smtClean="0"/>
              <a:t>küret</a:t>
            </a:r>
            <a:r>
              <a:rPr lang="en-US" dirty="0" smtClean="0"/>
              <a:t>, </a:t>
            </a:r>
            <a:r>
              <a:rPr lang="en-US" dirty="0" err="1" smtClean="0"/>
              <a:t>steril</a:t>
            </a:r>
            <a:r>
              <a:rPr lang="en-US" dirty="0" smtClean="0"/>
              <a:t> tampon.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toothextractionfeaturedimage-300x19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50" y="3881748"/>
            <a:ext cx="3236877" cy="2147128"/>
          </a:xfrm>
          <a:prstGeom prst="rect">
            <a:avLst/>
          </a:prstGeom>
        </p:spPr>
      </p:pic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2D17-028E-FF4C-8AD7-931CD992EE31}" type="datetime1">
              <a:rPr lang="tr-TR" smtClean="0"/>
              <a:t>2.06.2018</a:t>
            </a:fld>
            <a:endParaRPr lang="en-US"/>
          </a:p>
        </p:txBody>
      </p:sp>
      <p:sp>
        <p:nvSpPr>
          <p:cNvPr id="7" name="Alt 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5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Komplike</a:t>
            </a:r>
            <a:r>
              <a:rPr lang="en-US" dirty="0" smtClean="0"/>
              <a:t>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/>
              <a:t>Ç</a:t>
            </a:r>
            <a:r>
              <a:rPr lang="en-US" dirty="0" err="1" smtClean="0"/>
              <a:t>ekimi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çekiminin</a:t>
            </a:r>
            <a:r>
              <a:rPr lang="en-US" dirty="0" smtClean="0"/>
              <a:t> </a:t>
            </a:r>
            <a:r>
              <a:rPr lang="en-US" dirty="0" err="1" smtClean="0"/>
              <a:t>zor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, </a:t>
            </a:r>
            <a:r>
              <a:rPr lang="en-US" dirty="0" err="1" smtClean="0"/>
              <a:t>köklerde</a:t>
            </a:r>
            <a:r>
              <a:rPr lang="en-US" dirty="0" smtClean="0"/>
              <a:t> </a:t>
            </a:r>
            <a:r>
              <a:rPr lang="en-US" dirty="0" err="1" smtClean="0"/>
              <a:t>kırılma</a:t>
            </a:r>
            <a:r>
              <a:rPr lang="en-US" dirty="0" smtClean="0"/>
              <a:t>, </a:t>
            </a:r>
            <a:r>
              <a:rPr lang="en-US" dirty="0" err="1" smtClean="0"/>
              <a:t>alveol</a:t>
            </a:r>
            <a:r>
              <a:rPr lang="en-US" dirty="0" smtClean="0"/>
              <a:t> </a:t>
            </a:r>
            <a:r>
              <a:rPr lang="en-US" dirty="0" err="1" smtClean="0"/>
              <a:t>kemikte</a:t>
            </a:r>
            <a:r>
              <a:rPr lang="en-US" dirty="0" smtClean="0"/>
              <a:t> </a:t>
            </a:r>
            <a:r>
              <a:rPr lang="en-US" dirty="0" err="1" smtClean="0"/>
              <a:t>kırılma</a:t>
            </a:r>
            <a:r>
              <a:rPr lang="en-US" dirty="0" smtClean="0"/>
              <a:t>, </a:t>
            </a:r>
            <a:r>
              <a:rPr lang="en-US" dirty="0" err="1" smtClean="0"/>
              <a:t>aşırı</a:t>
            </a:r>
            <a:r>
              <a:rPr lang="en-US" dirty="0" smtClean="0"/>
              <a:t> </a:t>
            </a:r>
            <a:r>
              <a:rPr lang="en-US" dirty="0" err="1" smtClean="0"/>
              <a:t>kanama</a:t>
            </a:r>
            <a:r>
              <a:rPr lang="en-US" dirty="0" smtClean="0"/>
              <a:t>, </a:t>
            </a:r>
            <a:r>
              <a:rPr lang="en-US" dirty="0" err="1" smtClean="0"/>
              <a:t>komşu</a:t>
            </a:r>
            <a:r>
              <a:rPr lang="en-US" dirty="0" smtClean="0"/>
              <a:t> </a:t>
            </a:r>
            <a:r>
              <a:rPr lang="en-US" dirty="0" err="1" smtClean="0"/>
              <a:t>dişlerde</a:t>
            </a:r>
            <a:r>
              <a:rPr lang="en-US" dirty="0" smtClean="0"/>
              <a:t> </a:t>
            </a:r>
            <a:r>
              <a:rPr lang="en-US" dirty="0" err="1" smtClean="0"/>
              <a:t>hasar</a:t>
            </a:r>
            <a:r>
              <a:rPr lang="en-US" dirty="0"/>
              <a:t> </a:t>
            </a:r>
            <a:r>
              <a:rPr lang="en-US" dirty="0" err="1" smtClean="0"/>
              <a:t>yaratabileceğimiz</a:t>
            </a:r>
            <a:r>
              <a:rPr lang="en-US" dirty="0"/>
              <a:t> </a:t>
            </a:r>
            <a:r>
              <a:rPr lang="en-US" dirty="0" err="1" smtClean="0"/>
              <a:t>durumlarda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çekim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 durum </a:t>
            </a:r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r>
              <a:rPr lang="en-US" dirty="0" smtClean="0"/>
              <a:t>,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anatomisi</a:t>
            </a:r>
            <a:r>
              <a:rPr lang="en-US" dirty="0" smtClean="0"/>
              <a:t>, </a:t>
            </a:r>
            <a:r>
              <a:rPr lang="en-US" dirty="0" err="1" smtClean="0"/>
              <a:t>çürük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kırılmaya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madde</a:t>
            </a:r>
            <a:r>
              <a:rPr lang="en-US" dirty="0" smtClean="0"/>
              <a:t> </a:t>
            </a:r>
            <a:r>
              <a:rPr lang="en-US" dirty="0" err="1" smtClean="0"/>
              <a:t>kaybının</a:t>
            </a:r>
            <a:r>
              <a:rPr lang="en-US" dirty="0" smtClean="0"/>
              <a:t> </a:t>
            </a:r>
            <a:r>
              <a:rPr lang="en-US" dirty="0" err="1" smtClean="0"/>
              <a:t>miktarı</a:t>
            </a:r>
            <a:r>
              <a:rPr lang="en-US" dirty="0" smtClean="0"/>
              <a:t>, </a:t>
            </a:r>
            <a:r>
              <a:rPr lang="en-US" dirty="0" err="1" smtClean="0"/>
              <a:t>kanal</a:t>
            </a:r>
            <a:r>
              <a:rPr lang="en-US" dirty="0" smtClean="0"/>
              <a:t> </a:t>
            </a:r>
            <a:r>
              <a:rPr lang="en-US" dirty="0" err="1" smtClean="0"/>
              <a:t>tedavisi</a:t>
            </a:r>
            <a:r>
              <a:rPr lang="en-US" dirty="0" smtClean="0"/>
              <a:t> </a:t>
            </a:r>
            <a:r>
              <a:rPr lang="en-US" dirty="0" err="1" smtClean="0"/>
              <a:t>varlığı</a:t>
            </a:r>
            <a:r>
              <a:rPr lang="en-US" dirty="0" smtClean="0"/>
              <a:t>, </a:t>
            </a:r>
            <a:r>
              <a:rPr lang="en-US" dirty="0" err="1" smtClean="0"/>
              <a:t>anatomik</a:t>
            </a:r>
            <a:r>
              <a:rPr lang="en-US" dirty="0" smtClean="0"/>
              <a:t> </a:t>
            </a:r>
            <a:r>
              <a:rPr lang="en-US" dirty="0" err="1" smtClean="0"/>
              <a:t>yapılara</a:t>
            </a:r>
            <a:r>
              <a:rPr lang="en-US" dirty="0" smtClean="0"/>
              <a:t> </a:t>
            </a:r>
            <a:r>
              <a:rPr lang="en-US" dirty="0" err="1" smtClean="0"/>
              <a:t>yakınlık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nedenlerle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gelebilir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Komplike</a:t>
            </a:r>
            <a:r>
              <a:rPr lang="en-US" dirty="0" smtClean="0"/>
              <a:t>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çekimi</a:t>
            </a:r>
            <a:r>
              <a:rPr lang="en-US" dirty="0" smtClean="0"/>
              <a:t> </a:t>
            </a:r>
            <a:r>
              <a:rPr lang="en-US" dirty="0" err="1" smtClean="0"/>
              <a:t>uygulamasında</a:t>
            </a:r>
            <a:r>
              <a:rPr lang="en-US" dirty="0" smtClean="0"/>
              <a:t>, </a:t>
            </a:r>
            <a:r>
              <a:rPr lang="en-US" dirty="0" err="1" smtClean="0"/>
              <a:t>gömülü</a:t>
            </a:r>
            <a:r>
              <a:rPr lang="en-US" dirty="0" smtClean="0"/>
              <a:t>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çekimi</a:t>
            </a:r>
            <a:r>
              <a:rPr lang="en-US" dirty="0" smtClean="0"/>
              <a:t> </a:t>
            </a:r>
            <a:r>
              <a:rPr lang="en-US" dirty="0" err="1" smtClean="0"/>
              <a:t>uygulamasında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aletler</a:t>
            </a:r>
            <a:r>
              <a:rPr lang="en-US" dirty="0" smtClean="0"/>
              <a:t> </a:t>
            </a:r>
            <a:r>
              <a:rPr lang="en-US" dirty="0" err="1" smtClean="0"/>
              <a:t>kullanılmaktadır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Unknow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22" y="4153704"/>
            <a:ext cx="3221667" cy="1873827"/>
          </a:xfrm>
          <a:prstGeom prst="rect">
            <a:avLst/>
          </a:prstGeom>
        </p:spPr>
      </p:pic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BF55E-35D8-344C-A68F-032BEB1205B5}" type="datetime1">
              <a:rPr lang="tr-TR" smtClean="0"/>
              <a:t>2.06.2018</a:t>
            </a:fld>
            <a:endParaRPr lang="en-US"/>
          </a:p>
        </p:txBody>
      </p:sp>
      <p:sp>
        <p:nvSpPr>
          <p:cNvPr id="7" name="Alt 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1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Çoklu</a:t>
            </a:r>
            <a:r>
              <a:rPr lang="en-US" dirty="0" smtClean="0"/>
              <a:t>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Çekimi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Alveoloplasti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Çoklu</a:t>
            </a:r>
            <a:r>
              <a:rPr lang="en-US" dirty="0" smtClean="0"/>
              <a:t>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/>
              <a:t>ç</a:t>
            </a:r>
            <a:r>
              <a:rPr lang="en-US" dirty="0" err="1" smtClean="0"/>
              <a:t>ekimlerinden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düzensiz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kalacağından</a:t>
            </a:r>
            <a:r>
              <a:rPr lang="en-US" dirty="0" smtClean="0"/>
              <a:t>, </a:t>
            </a:r>
            <a:r>
              <a:rPr lang="en-US" dirty="0" err="1" smtClean="0"/>
              <a:t>alveol</a:t>
            </a:r>
            <a:r>
              <a:rPr lang="en-US" dirty="0" smtClean="0"/>
              <a:t> </a:t>
            </a:r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düzeltmesi</a:t>
            </a:r>
            <a:r>
              <a:rPr lang="en-US" dirty="0" smtClean="0"/>
              <a:t> </a:t>
            </a:r>
            <a:r>
              <a:rPr lang="en-US" dirty="0" err="1" smtClean="0"/>
              <a:t>işlemi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çekiminde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aletlere</a:t>
            </a:r>
            <a:r>
              <a:rPr lang="en-US" dirty="0" smtClean="0"/>
              <a:t> </a:t>
            </a:r>
            <a:r>
              <a:rPr lang="en-US" dirty="0" err="1" smtClean="0"/>
              <a:t>ilaveten</a:t>
            </a:r>
            <a:r>
              <a:rPr lang="en-US" dirty="0" smtClean="0"/>
              <a:t>, </a:t>
            </a:r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eğesi</a:t>
            </a:r>
            <a:r>
              <a:rPr lang="en-US" dirty="0" smtClean="0"/>
              <a:t>, </a:t>
            </a:r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pensi</a:t>
            </a:r>
            <a:r>
              <a:rPr lang="en-US" dirty="0" smtClean="0"/>
              <a:t>, </a:t>
            </a:r>
            <a:r>
              <a:rPr lang="en-US" dirty="0" err="1" smtClean="0"/>
              <a:t>periost</a:t>
            </a:r>
            <a:r>
              <a:rPr lang="en-US" dirty="0" smtClean="0"/>
              <a:t> </a:t>
            </a:r>
            <a:r>
              <a:rPr lang="en-US" dirty="0" err="1" smtClean="0"/>
              <a:t>elevatörü</a:t>
            </a:r>
            <a:r>
              <a:rPr lang="en-US" dirty="0" smtClean="0"/>
              <a:t>, </a:t>
            </a:r>
            <a:r>
              <a:rPr lang="en-US" dirty="0" err="1" smtClean="0"/>
              <a:t>bistüri</a:t>
            </a:r>
            <a:r>
              <a:rPr lang="en-US" dirty="0" smtClean="0"/>
              <a:t> </a:t>
            </a:r>
            <a:r>
              <a:rPr lang="en-US" dirty="0" err="1" smtClean="0"/>
              <a:t>sapı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bistüri</a:t>
            </a:r>
            <a:r>
              <a:rPr lang="en-US" dirty="0" smtClean="0"/>
              <a:t>, </a:t>
            </a:r>
            <a:r>
              <a:rPr lang="en-US" dirty="0" err="1" smtClean="0"/>
              <a:t>sütur</a:t>
            </a:r>
            <a:r>
              <a:rPr lang="en-US" dirty="0" smtClean="0"/>
              <a:t> </a:t>
            </a:r>
            <a:r>
              <a:rPr lang="en-US" dirty="0" err="1" smtClean="0"/>
              <a:t>materyali</a:t>
            </a:r>
            <a:r>
              <a:rPr lang="en-US" dirty="0" smtClean="0"/>
              <a:t>, </a:t>
            </a:r>
            <a:r>
              <a:rPr lang="en-US" dirty="0" err="1" smtClean="0"/>
              <a:t>portegü</a:t>
            </a:r>
            <a:r>
              <a:rPr lang="en-US" dirty="0" smtClean="0"/>
              <a:t>, </a:t>
            </a:r>
            <a:r>
              <a:rPr lang="en-US" dirty="0" err="1" smtClean="0"/>
              <a:t>sütur</a:t>
            </a:r>
            <a:r>
              <a:rPr lang="en-US" dirty="0" smtClean="0"/>
              <a:t> </a:t>
            </a:r>
            <a:r>
              <a:rPr lang="en-US" dirty="0" err="1" smtClean="0"/>
              <a:t>kesme</a:t>
            </a:r>
            <a:r>
              <a:rPr lang="en-US" dirty="0" smtClean="0"/>
              <a:t> </a:t>
            </a:r>
            <a:r>
              <a:rPr lang="en-US" dirty="0" err="1" smtClean="0"/>
              <a:t>makası</a:t>
            </a:r>
            <a:r>
              <a:rPr lang="en-US" dirty="0" smtClean="0"/>
              <a:t>, SF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steril</a:t>
            </a:r>
            <a:r>
              <a:rPr lang="en-US" dirty="0" smtClean="0"/>
              <a:t> tampon </a:t>
            </a:r>
            <a:r>
              <a:rPr lang="en-US" dirty="0" err="1" smtClean="0"/>
              <a:t>gerekmektedir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84" y="3832523"/>
            <a:ext cx="3214407" cy="2206198"/>
          </a:xfrm>
          <a:prstGeom prst="rect">
            <a:avLst/>
          </a:prstGeom>
        </p:spPr>
      </p:pic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4832E-4D8C-E64E-AB28-0DF3C92E698C}" type="datetime1">
              <a:rPr lang="tr-TR" smtClean="0"/>
              <a:t>2.06.2018</a:t>
            </a:fld>
            <a:endParaRPr lang="en-US"/>
          </a:p>
        </p:txBody>
      </p:sp>
      <p:sp>
        <p:nvSpPr>
          <p:cNvPr id="7" name="Alt 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Gömülü</a:t>
            </a:r>
            <a:r>
              <a:rPr lang="en-US" dirty="0" smtClean="0"/>
              <a:t> </a:t>
            </a:r>
            <a:r>
              <a:rPr lang="en-US" dirty="0" err="1" smtClean="0"/>
              <a:t>Diş</a:t>
            </a:r>
            <a:r>
              <a:rPr lang="en-US" dirty="0" smtClean="0"/>
              <a:t> </a:t>
            </a:r>
            <a:r>
              <a:rPr lang="en-US" dirty="0" err="1" smtClean="0"/>
              <a:t>Çekimi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maxresdefaul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62" y="3860524"/>
            <a:ext cx="3009569" cy="2265638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Gömülü</a:t>
            </a:r>
            <a:r>
              <a:rPr lang="en-US" dirty="0" smtClean="0"/>
              <a:t> </a:t>
            </a:r>
            <a:r>
              <a:rPr lang="en-US" dirty="0" err="1" smtClean="0"/>
              <a:t>dişler</a:t>
            </a:r>
            <a:r>
              <a:rPr lang="en-US" dirty="0" smtClean="0"/>
              <a:t> </a:t>
            </a:r>
            <a:r>
              <a:rPr lang="en-US" dirty="0" err="1" smtClean="0"/>
              <a:t>sürememiş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çene</a:t>
            </a:r>
            <a:r>
              <a:rPr lang="en-US" dirty="0" smtClean="0"/>
              <a:t> </a:t>
            </a:r>
            <a:r>
              <a:rPr lang="en-US" dirty="0" err="1" smtClean="0"/>
              <a:t>kemiği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kalmış</a:t>
            </a:r>
            <a:r>
              <a:rPr lang="en-US" dirty="0" smtClean="0"/>
              <a:t> </a:t>
            </a:r>
            <a:r>
              <a:rPr lang="en-US" dirty="0" err="1" smtClean="0"/>
              <a:t>dişlerdir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Mukoza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kemik</a:t>
            </a:r>
            <a:r>
              <a:rPr lang="en-US" dirty="0" smtClean="0"/>
              <a:t> </a:t>
            </a:r>
            <a:r>
              <a:rPr lang="en-US" dirty="0" err="1" smtClean="0"/>
              <a:t>retansiyonlu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sınıflandırılabilirler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 </a:t>
            </a:r>
            <a:r>
              <a:rPr lang="en-US" dirty="0" err="1" smtClean="0"/>
              <a:t>işlem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, </a:t>
            </a:r>
            <a:r>
              <a:rPr lang="en-US" dirty="0" err="1" smtClean="0"/>
              <a:t>ayna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, </a:t>
            </a:r>
            <a:r>
              <a:rPr lang="en-US" dirty="0" err="1" smtClean="0"/>
              <a:t>enjektör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anestezi</a:t>
            </a:r>
            <a:r>
              <a:rPr lang="en-US" dirty="0" smtClean="0"/>
              <a:t>, </a:t>
            </a:r>
            <a:r>
              <a:rPr lang="en-US" dirty="0" err="1" smtClean="0"/>
              <a:t>ekartör</a:t>
            </a:r>
            <a:r>
              <a:rPr lang="en-US" dirty="0" smtClean="0"/>
              <a:t>, </a:t>
            </a:r>
            <a:r>
              <a:rPr lang="en-US" dirty="0" err="1" smtClean="0"/>
              <a:t>bistüri</a:t>
            </a:r>
            <a:r>
              <a:rPr lang="en-US" dirty="0" smtClean="0"/>
              <a:t> </a:t>
            </a:r>
            <a:r>
              <a:rPr lang="en-US" dirty="0" err="1" smtClean="0"/>
              <a:t>sapı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15 </a:t>
            </a:r>
            <a:r>
              <a:rPr lang="en-US" dirty="0" err="1" smtClean="0"/>
              <a:t>numaralı</a:t>
            </a:r>
            <a:r>
              <a:rPr lang="en-US" dirty="0" smtClean="0"/>
              <a:t> </a:t>
            </a:r>
            <a:r>
              <a:rPr lang="en-US" dirty="0" err="1" smtClean="0"/>
              <a:t>bistüri</a:t>
            </a:r>
            <a:r>
              <a:rPr lang="en-US" dirty="0" smtClean="0"/>
              <a:t>,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elevatör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davyeler</a:t>
            </a:r>
            <a:r>
              <a:rPr lang="en-US" dirty="0" smtClean="0"/>
              <a:t>, </a:t>
            </a:r>
            <a:r>
              <a:rPr lang="en-US" dirty="0" err="1" smtClean="0"/>
              <a:t>cerrahi</a:t>
            </a:r>
            <a:r>
              <a:rPr lang="en-US" dirty="0" smtClean="0"/>
              <a:t> </a:t>
            </a:r>
            <a:r>
              <a:rPr lang="en-US" dirty="0" err="1" smtClean="0"/>
              <a:t>küret</a:t>
            </a:r>
            <a:r>
              <a:rPr lang="en-US" dirty="0" smtClean="0"/>
              <a:t>, </a:t>
            </a:r>
            <a:r>
              <a:rPr lang="en-US" dirty="0" err="1" smtClean="0"/>
              <a:t>cerrahi</a:t>
            </a:r>
            <a:r>
              <a:rPr lang="en-US" dirty="0" smtClean="0"/>
              <a:t> </a:t>
            </a:r>
            <a:r>
              <a:rPr lang="en-US" dirty="0" err="1" smtClean="0"/>
              <a:t>makas</a:t>
            </a:r>
            <a:r>
              <a:rPr lang="en-US" dirty="0" smtClean="0"/>
              <a:t>, </a:t>
            </a:r>
            <a:r>
              <a:rPr lang="en-US" dirty="0" err="1" smtClean="0"/>
              <a:t>tur</a:t>
            </a:r>
            <a:r>
              <a:rPr lang="en-US" dirty="0" smtClean="0"/>
              <a:t> </a:t>
            </a:r>
            <a:r>
              <a:rPr lang="en-US" dirty="0" err="1" smtClean="0"/>
              <a:t>motoru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ront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fissür</a:t>
            </a:r>
            <a:r>
              <a:rPr lang="en-US" dirty="0" smtClean="0"/>
              <a:t> </a:t>
            </a:r>
            <a:r>
              <a:rPr lang="en-US" dirty="0" err="1" smtClean="0"/>
              <a:t>frezler</a:t>
            </a:r>
            <a:r>
              <a:rPr lang="en-US" dirty="0" smtClean="0"/>
              <a:t>, </a:t>
            </a:r>
            <a:r>
              <a:rPr lang="en-US" dirty="0" err="1" smtClean="0"/>
              <a:t>irrigasyon</a:t>
            </a:r>
            <a:r>
              <a:rPr lang="en-US" dirty="0" smtClean="0"/>
              <a:t> </a:t>
            </a:r>
            <a:r>
              <a:rPr lang="en-US" dirty="0" err="1" smtClean="0"/>
              <a:t>amaçlı</a:t>
            </a:r>
            <a:r>
              <a:rPr lang="en-US" dirty="0" smtClean="0"/>
              <a:t> </a:t>
            </a:r>
            <a:r>
              <a:rPr lang="en-US" dirty="0" err="1" smtClean="0"/>
              <a:t>enjektör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SF, </a:t>
            </a:r>
            <a:r>
              <a:rPr lang="en-US" dirty="0" err="1" smtClean="0"/>
              <a:t>aspiratör</a:t>
            </a:r>
            <a:r>
              <a:rPr lang="en-US" dirty="0" smtClean="0"/>
              <a:t>, hemostat, </a:t>
            </a:r>
            <a:r>
              <a:rPr lang="en-US" dirty="0" err="1" smtClean="0"/>
              <a:t>portegü</a:t>
            </a:r>
            <a:r>
              <a:rPr lang="en-US" dirty="0" smtClean="0"/>
              <a:t>, </a:t>
            </a:r>
            <a:r>
              <a:rPr lang="en-US" dirty="0" err="1" smtClean="0"/>
              <a:t>sütur</a:t>
            </a:r>
            <a:r>
              <a:rPr lang="en-US" dirty="0" smtClean="0"/>
              <a:t> </a:t>
            </a:r>
            <a:r>
              <a:rPr lang="en-US" dirty="0" err="1" smtClean="0"/>
              <a:t>materyali</a:t>
            </a:r>
            <a:r>
              <a:rPr lang="en-US" dirty="0" smtClean="0"/>
              <a:t>, </a:t>
            </a:r>
            <a:r>
              <a:rPr lang="en-US" dirty="0" err="1" smtClean="0"/>
              <a:t>sütur</a:t>
            </a:r>
            <a:r>
              <a:rPr lang="en-US" dirty="0" smtClean="0"/>
              <a:t> </a:t>
            </a:r>
            <a:r>
              <a:rPr lang="en-US" dirty="0" err="1" smtClean="0"/>
              <a:t>kesme</a:t>
            </a:r>
            <a:r>
              <a:rPr lang="en-US" dirty="0" smtClean="0"/>
              <a:t> </a:t>
            </a:r>
            <a:r>
              <a:rPr lang="en-US" dirty="0" err="1" smtClean="0"/>
              <a:t>makası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steril</a:t>
            </a:r>
            <a:r>
              <a:rPr lang="en-US" dirty="0" smtClean="0"/>
              <a:t> tampon </a:t>
            </a:r>
            <a:r>
              <a:rPr lang="en-US" dirty="0" err="1" smtClean="0"/>
              <a:t>gereklidir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6638A-11BE-4140-BED1-B1C58865C120}" type="datetime1">
              <a:rPr lang="tr-TR" smtClean="0"/>
              <a:t>2.06.2018</a:t>
            </a:fld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Uzm. Dr. Dt. M. Emre YURTTUTAN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4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296</TotalTime>
  <Words>474</Words>
  <Application>Microsoft Macintosh PowerPoint</Application>
  <PresentationFormat>Ekran Gösterisi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Rockwell</vt:lpstr>
      <vt:lpstr>Wingdings</vt:lpstr>
      <vt:lpstr>Advantage</vt:lpstr>
      <vt:lpstr>Ağız, Diş ve Çene Cerrahisi</vt:lpstr>
      <vt:lpstr>PowerPoint Sunusu</vt:lpstr>
      <vt:lpstr>PowerPoint Sunusu</vt:lpstr>
      <vt:lpstr>Diş çekimi</vt:lpstr>
      <vt:lpstr>Komplike Diş Çekimi</vt:lpstr>
      <vt:lpstr>Çoklu Diş Çekimi ve Alveoloplasti</vt:lpstr>
      <vt:lpstr>Gömülü Diş Çekimi</vt:lpstr>
    </vt:vector>
  </TitlesOfParts>
  <Company>dentistry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Ağız, Diş ve Çene Cerrahisi</dc:title>
  <dc:creator>Poyzan Bozkurt</dc:creator>
  <cp:lastModifiedBy>yurttutan</cp:lastModifiedBy>
  <cp:revision>24</cp:revision>
  <dcterms:created xsi:type="dcterms:W3CDTF">2016-09-22T08:36:03Z</dcterms:created>
  <dcterms:modified xsi:type="dcterms:W3CDTF">2018-06-02T15:48:20Z</dcterms:modified>
</cp:coreProperties>
</file>