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227 GEMOLOJİ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Yarı Değerli </a:t>
            </a:r>
            <a:r>
              <a:rPr lang="tr-TR" dirty="0" err="1"/>
              <a:t>Süstaşları</a:t>
            </a:r>
            <a:endParaRPr lang="tr-TR" dirty="0"/>
          </a:p>
        </p:txBody>
      </p:sp>
      <p:pic>
        <p:nvPicPr>
          <p:cNvPr id="1026" name="Picture 2" descr="yarı değerli süs taşları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83" y="1690688"/>
            <a:ext cx="6688182" cy="50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2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AMATİST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6662"/>
            <a:ext cx="435133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807" y="2343807"/>
            <a:ext cx="4514192" cy="4514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65" y="3329152"/>
            <a:ext cx="2249214" cy="22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7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SİLVİN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06662"/>
            <a:ext cx="476471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136" y="2506663"/>
            <a:ext cx="4965864" cy="4351338"/>
          </a:xfrm>
          <a:prstGeom prst="rect">
            <a:avLst/>
          </a:prstGeom>
        </p:spPr>
      </p:pic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6116" y="4229099"/>
            <a:ext cx="2857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4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HEMATİT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hematite gem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7030"/>
            <a:ext cx="4495253" cy="414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matite gemsto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16" y="3626069"/>
            <a:ext cx="3231931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ematite gemstone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4" y="2717030"/>
            <a:ext cx="3854626" cy="41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GALEN</a:t>
            </a:r>
            <a:endParaRPr lang="tr-TR" dirty="0"/>
          </a:p>
        </p:txBody>
      </p:sp>
      <p:pic>
        <p:nvPicPr>
          <p:cNvPr id="5122" name="Picture 2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alena gemston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80" y="2506662"/>
            <a:ext cx="4323220" cy="41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7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AGAT</a:t>
            </a:r>
            <a:endParaRPr lang="tr-TR" dirty="0"/>
          </a:p>
        </p:txBody>
      </p:sp>
      <p:pic>
        <p:nvPicPr>
          <p:cNvPr id="2050" name="Picture 2" descr="yarı değerli süs taşları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250666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46650"/>
            <a:ext cx="5675587" cy="45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81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JEM 227 GEMOLOJİ</vt:lpstr>
      <vt:lpstr>Yarı Değerli Süstaşları</vt:lpstr>
      <vt:lpstr>AMATİST</vt:lpstr>
      <vt:lpstr>SİLVİN</vt:lpstr>
      <vt:lpstr>HEMATİT</vt:lpstr>
      <vt:lpstr>GALEN</vt:lpstr>
      <vt:lpstr>AGAT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16</cp:revision>
  <dcterms:created xsi:type="dcterms:W3CDTF">2018-02-08T13:34:19Z</dcterms:created>
  <dcterms:modified xsi:type="dcterms:W3CDTF">2018-02-11T20:19:40Z</dcterms:modified>
</cp:coreProperties>
</file>