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61" d="100"/>
          <a:sy n="61" d="100"/>
        </p:scale>
        <p:origin x="90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227 GEMOLOJİ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Yarı Değerli </a:t>
            </a:r>
            <a:r>
              <a:rPr lang="tr-TR" dirty="0" err="1"/>
              <a:t>Süstaşları</a:t>
            </a:r>
            <a:endParaRPr lang="tr-TR" dirty="0"/>
          </a:p>
        </p:txBody>
      </p:sp>
      <p:pic>
        <p:nvPicPr>
          <p:cNvPr id="1026" name="Picture 2" descr="yarı değerli süs taşları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383" y="1690688"/>
            <a:ext cx="6688182" cy="501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225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AMATİST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506662"/>
            <a:ext cx="4351338" cy="4351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7807" y="2343807"/>
            <a:ext cx="4514192" cy="45141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9965" y="3329152"/>
            <a:ext cx="2249214" cy="224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574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SİLVİN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506662"/>
            <a:ext cx="4764715" cy="4351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6136" y="2506663"/>
            <a:ext cx="4965864" cy="4351338"/>
          </a:xfrm>
          <a:prstGeom prst="rect">
            <a:avLst/>
          </a:prstGeom>
        </p:spPr>
      </p:pic>
      <p:pic>
        <p:nvPicPr>
          <p:cNvPr id="3074" name="Picture 2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536116" y="4229099"/>
            <a:ext cx="2857500" cy="24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8848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HEMATİT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 descr="hematite gemston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17030"/>
            <a:ext cx="4495253" cy="4140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ematite gemstone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216" y="3626069"/>
            <a:ext cx="3231931" cy="3231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ematite gemstone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7374" y="2717030"/>
            <a:ext cx="3854626" cy="4143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91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GALEN</a:t>
            </a:r>
            <a:endParaRPr lang="tr-TR" dirty="0"/>
          </a:p>
        </p:txBody>
      </p:sp>
      <p:pic>
        <p:nvPicPr>
          <p:cNvPr id="5122" name="Picture 2" descr="İlgili resi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06662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alena gemstone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780" y="2506662"/>
            <a:ext cx="4323220" cy="4162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276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AGAT</a:t>
            </a:r>
            <a:endParaRPr lang="tr-TR" dirty="0"/>
          </a:p>
        </p:txBody>
      </p:sp>
      <p:pic>
        <p:nvPicPr>
          <p:cNvPr id="2050" name="Picture 2" descr="yarı değerli süs taşları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216" y="2506662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446650"/>
            <a:ext cx="5675587" cy="450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281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11</Words>
  <Application>Microsoft Office PowerPoint</Application>
  <PresentationFormat>Widescreen</PresentationFormat>
  <Paragraphs>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JEM 227 GEMOLOJİ</vt:lpstr>
      <vt:lpstr>Yarı Değerli Süstaşları</vt:lpstr>
      <vt:lpstr>AMATİST</vt:lpstr>
      <vt:lpstr>SİLVİN</vt:lpstr>
      <vt:lpstr>HEMATİT</vt:lpstr>
      <vt:lpstr>GALEN</vt:lpstr>
      <vt:lpstr>AGAT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16</cp:revision>
  <dcterms:created xsi:type="dcterms:W3CDTF">2018-02-08T13:34:19Z</dcterms:created>
  <dcterms:modified xsi:type="dcterms:W3CDTF">2018-02-11T20:19:40Z</dcterms:modified>
</cp:coreProperties>
</file>