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21"/>
  </p:notesMasterIdLst>
  <p:sldIdLst>
    <p:sldId id="1082" r:id="rId4"/>
    <p:sldId id="1093" r:id="rId5"/>
    <p:sldId id="1094" r:id="rId6"/>
    <p:sldId id="1095" r:id="rId7"/>
    <p:sldId id="1096" r:id="rId8"/>
    <p:sldId id="1097" r:id="rId9"/>
    <p:sldId id="1098" r:id="rId10"/>
    <p:sldId id="1099" r:id="rId11"/>
    <p:sldId id="1100" r:id="rId12"/>
    <p:sldId id="1101" r:id="rId13"/>
    <p:sldId id="1102" r:id="rId14"/>
    <p:sldId id="1103" r:id="rId15"/>
    <p:sldId id="1104" r:id="rId16"/>
    <p:sldId id="1105" r:id="rId17"/>
    <p:sldId id="1106" r:id="rId18"/>
    <p:sldId id="1107" r:id="rId19"/>
    <p:sldId id="1108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Fikir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Yapılacak işler, görevler, politikalar, yöntemler ve işle ilgili diğer benzer konularda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farklı görüş ve fikirlerin olmasından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 bir çatışma sorun çözmede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gerekliliktir, çünkü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 sayede fikirler; kanıtlar, mantık, eleştirel ve yenilikçi düşünceyle değerlendirmeye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alınır.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görev çatışması olarak da adlandırılmaktadır.</a:t>
            </a:r>
          </a:p>
        </p:txBody>
      </p:sp>
    </p:spTree>
    <p:extLst>
      <p:ext uri="{BB962C8B-B14F-4D97-AF65-F5344CB8AC3E}">
        <p14:creationId xmlns:p14="http://schemas.microsoft.com/office/powerpoint/2010/main" val="123306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-Duygusal Çatışma: Bir sorunu beraberce çözmeye çalışırken etkileşim içinde bulunan iki veya daha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fazla kişinin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bazı veya tüm meseleler hakkında farklı duygular taşıdıklarını fark ettiklerinde ortaya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çıkan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duygusal çatışma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çatışma; öfke, hayal kırıklığı ve diğer olumsuz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duygularla nitelendirilebilecek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kişiler arası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uyuşmazlıklardır.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duygular, düşmanlık ve güvensizliğe götüren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kişisel saldırı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 eleştiriler ile ilintilidir. Kişilik çatışması, iğneleme, alay etme ve başkalarının fikirleriyle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dalga geçme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 duygusal çatışma yaratır.</a:t>
            </a:r>
          </a:p>
        </p:txBody>
      </p:sp>
    </p:spTree>
    <p:extLst>
      <p:ext uri="{BB962C8B-B14F-4D97-AF65-F5344CB8AC3E}">
        <p14:creationId xmlns:p14="http://schemas.microsoft.com/office/powerpoint/2010/main" val="39968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-Süreç Çatışması: Farklı görevlerin nasıl yürütüleceği, hangi işlerden kimlerin sorumluğu olacağı (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hatta kimlere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yetki devredileceği) ve kaynakların nasıl dağıtılacağı hakkındaki anlaşmazlıkları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anlatmaktadır.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Amaç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varmak istedikleri nokta veya elde etmeyi arzuladıkları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çıktı üzerinde uyum içinde olmadıklarını algıladıkları zaman ortaya çıkan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üstlenmeleri gereken faaliyetlere uymayan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etkinliklerde bulunmaları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durumuna denir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-Değer Çatışması: Etkileşimde bulunan tarafların (birey, grup veya örgütlerin) belli meseleler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üzerine taşıdıkları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 veya ideolojilerinin farklılaşmasına denir.</a:t>
            </a:r>
          </a:p>
        </p:txBody>
      </p:sp>
    </p:spTree>
    <p:extLst>
      <p:ext uri="{BB962C8B-B14F-4D97-AF65-F5344CB8AC3E}">
        <p14:creationId xmlns:p14="http://schemas.microsoft.com/office/powerpoint/2010/main" val="19628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-Yapısal veya Kurumsal Çatışma: Örgütteki gruplar veya kademeler arasındaki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farklılaşmadan kaynaklanır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Yapısal veya kurumsal çatışma iki türlü olabilir: Yatay ve dikey. Örgütte aynı düzeyde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bulunan birimler arası çatışmaya yatay çatışma denir. Dikey çatışma ise farklı kademelerdeki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birimlerin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arasındaki çatışmayı anlatmaktadır ve bu tür bir çatışma amaçlar, denetim mekanizmaları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kaynakların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bulunabilirliği gibi konular üzerindeki anlaşmazlıkları içerir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Gerçekçi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Görevler, işler, amaçlar, araçlar ve değerler gibi makul bir kapsama sahip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konular çerçevesindeki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uyuşmazlıkları anlatırken gerçekçi olmayan çatışma bir tarafın kendi gerilimini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azaltma gereksinimiyle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düşmanlığını, bilgisizliğini veya hatasını ifade etmesi sonucu ortaya çıkar.</a:t>
            </a:r>
          </a:p>
        </p:txBody>
      </p:sp>
    </p:spTree>
    <p:extLst>
      <p:ext uri="{BB962C8B-B14F-4D97-AF65-F5344CB8AC3E}">
        <p14:creationId xmlns:p14="http://schemas.microsoft.com/office/powerpoint/2010/main" val="84368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İntikamcı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Yalnızca karşı tarafı cezalandırmak için çok uzatılan bir çatışma söz konusudur.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tür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çatışmada taraflar, karşı tarafa ödettikleri maliyetleri kendi kazançları olarak görürler.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Yanlış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atıf taşıyan Çatışma: Belli bir çatışmanın neden çıktığı konusunda taraflardan birinin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oluşturduğu kanı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yanlıştır. Örneğin, bir alt- düzey yönetici, kendi biriminin bütçesindeki kesintiyi üst düzey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yönetim yaptığı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hâlde bunu kendi amirinden bilebilir.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Yanlış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adrese yöneltilen Çatışma: Çatışan taraflar kendi hayal kırıklıklarını veya düşmanlıklarını,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aslında çatışmanın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tarafı olmayan birilerine yönelttikleri zaman ortaya çıkan çatışma türüdür.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Düzeyleri: Örgütsel çatışma örgütler arası ve örgüt içi olarak ikiye ayrılır. Örgütler </a:t>
            </a:r>
            <a:r>
              <a:rPr lang="tr-TR" sz="1400">
                <a:latin typeface="Arial" panose="020B0604020202020204" pitchFamily="34" charset="0"/>
                <a:cs typeface="Arial" panose="020B0604020202020204" pitchFamily="34" charset="0"/>
              </a:rPr>
              <a:t>arası </a:t>
            </a: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çatışma 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az iki örgütün çatışmasını ele alır.</a:t>
            </a:r>
          </a:p>
        </p:txBody>
      </p:sp>
    </p:spTree>
    <p:extLst>
      <p:ext uri="{BB962C8B-B14F-4D97-AF65-F5344CB8AC3E}">
        <p14:creationId xmlns:p14="http://schemas.microsoft.com/office/powerpoint/2010/main" val="340172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2900" y="133695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içi çatışma türleri;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-İç çatışma: Bir çalışandan kendi uzmanlığına, ilgilerine, amaçlarına ve değerlerine uymayan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görevleri, işleri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 rolleri üstlenmesinin istenmesi o kişide iç çatışma yaratır.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-Kişiler arası çatışma: Örgütün hiyerarşisi içinde aynı veya farklı düzeylerde bulunan en az iki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çalışanın arasındaki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çatışmaya denir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-Grup içi çatışma: Örgütün bir birimi veya takımını oluşturan kişilerin kendi aralarında amaçlar,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işler, yöntemler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konular üzerinde anlaşamamalarıdır.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-Gruplar arası çatışma: Örgütteki iki veya daha fazla birim veya grup arasında yaşanan anlaşmazlıklardır.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süreci: Çatışmanın kaynaklarından başlayıp çatışmanın algılanmasına ve dışa vurulmasına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doğru giden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son olarak da sonuçlarını gösteren bir modeldir. Modelin ilk parçası olan çatışmanın kaynakları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açığa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çıkmış çatışma kutusu içinde yer alan çatışma tarzlarıdır. Çatışma değişik biçimlerde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ortaya çıkabilir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; açık seçik, anlaşılması zor, beden dili kullanımından başlayarak savaşa benzer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saldırganlığa kadar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gidebilen gösterimler olabilir. Etkili bir çatışma yönetim süreci Analiz basamağı ile başlar.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Çatışmanın Kaynakları: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Yapısal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faktörler, iletişim faktörleri, bilişsel faktörler, bireysel özellikler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taraflar arasındaki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ilişkinin geçmişi. Çatışmaya yol açan bilişsel faktörlerden: Farklı beklentiler ve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tarafın diğeri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hakkındaki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algılar.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70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2900" y="1336953"/>
            <a:ext cx="8229600" cy="3930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Çatışmanın Büyümesi: Büyümüş çatışmanın birtakım özellikleri vardır. Taktikler sertleşir,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meselelerin sayısı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artar. Ayrıca, taraflar çatışmaya kendilerini daha fazla kaptırırlar. Zamanla da amaçları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kendileri için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olumlu birtakım sonuçlar elde etmekten çıkıp diğer tarafa zarar vermeye dönüşür.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Aslında çatışmaların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büyümesi olasılığını arttıran birtakım faktörler vardır.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Taraflar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arasındaki kültürel farklılıklar, -Taraflar arasında geçmişte husumet olması, -Taraflarda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özgüven eksikliğinin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Taraflar arasındaki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statü farklılıklarının belirsiz -Tarafların birbiriyle güçlü bağlarının olması, -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Tarafların birbirleriyle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özdeşleşememeleri,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veya her iki tarafın da diğer tarafı yenmek için çatışmayı tırmandırmayı amaçlamaları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Tarzları: -Hükmetme -Boyun eğme -Kaçınma -Taviz verme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Tümleştirme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Kaçınma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Tarafların, kendilerini çatışmadan uzak tutma güdüsü ile hareket etmesi ve meseleyi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zamana bırakmak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kaderci bir yaklaşım izlemesidir.</a:t>
            </a:r>
          </a:p>
        </p:txBody>
      </p:sp>
    </p:spTree>
    <p:extLst>
      <p:ext uri="{BB962C8B-B14F-4D97-AF65-F5344CB8AC3E}">
        <p14:creationId xmlns:p14="http://schemas.microsoft.com/office/powerpoint/2010/main" val="379398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55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Kültürü: İnsanların dünyaya bakış açısını, olayları ve bireyleri algılama biçimini belirleyen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olgudur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Bir örgütte paylaşılan tutum, davranış, alışkanlık, ilkeler vb. gibi mantıksal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özelliklerdir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Yeni bir çalışanın örgütte kabul edilebilen biri olabilmesi için örgüt kültürünü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bilmesi gerekir.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örgütün kültürü rasyonel ve görüntüsel olarak farklı araçlarla tanımlanabilir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Rasyonel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-Kullanılan Teknoloji -Örgüt yapısı -Planlama -Kontrol sistemleri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Görüntüsel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-Örgüt jargonu -Davranış kalıpları -Törenler -Başarı öyküleri -Giyim-kuşam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 ile ilgili özellikleri;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nasıl davranacağı konusunda bilgi veren ve paylaşılan değerler bütünü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Bireylerce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sorgulanmadan kabul edilen ve bütün davranışları şekillendiren yazılı olmayan değerler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içinde karşılaşılan örgütsel varlık sorunlarına bulunan çözümlerden ve bunlara ilişkin genel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kabullerden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temellenmesi,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iletimi ve paylaşımında kullanılan semboller, bunlara yüklenen anlamlar, hikayeler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geçmiş olaylar olması.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1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Kültürün öğeleri: -Semboller ve davranışlar -Değerler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Semboller: Sözel Davranışsal ve Fiziksel Semboller olarak ikiye ayrılır.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-Sözel Davranışsal: Hikâyeler, efsaneler,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kahramanlar,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-Fiziksel Semboller: Gözle görülen, toplum için özel anlamlar taşıyan eşya, araç, etiket, amblem, rozet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afiş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Değerler: Örgüt kültürünün görünür olmayan ögelerinden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(Varsayım): Doğru olup olmadığı sorgulanmaksızın, tartışmaya açık olmadan bireylerce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yargı, inanç ve genellemeler Örgüt Kültürünü Belirleyen Özellikler: -Bireysel inisiyatif -Risk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alma derecesi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-Bütünleşme -Yönetim desteği -Denetim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-Kimlik oluşumu (daha çok ilişkilidir) -Ödül sistemi -Örgüt içi çatışma toleransı -İletişim kanallarının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yapısı -Örgüt belleği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Boyutları: Örgüt kültürünü anlayabilmek için farklı yönlerine bakmak gerekir.</a:t>
            </a:r>
          </a:p>
        </p:txBody>
      </p:sp>
    </p:spTree>
    <p:extLst>
      <p:ext uri="{BB962C8B-B14F-4D97-AF65-F5344CB8AC3E}">
        <p14:creationId xmlns:p14="http://schemas.microsoft.com/office/powerpoint/2010/main" val="10140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041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7 boyutu bulunur. Bunlar; düzey, yaygınlık,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örtüklüğü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etki derecesi, politik, çokluk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karşılıklı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bağımlılık Çokluk: Alt kültürlerin varlığını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Bakış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Açıları; Bütünleştirici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Sadece değer ve varsayımlara ilişkin fikir birliği değil, bunların örgütteki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eylemlere yansıma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biçiminde de tutarlılık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Alt kültürlerin varlığını ancak alt kültürlerin kendi içindeki tutarlılığını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bağlar.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yöneticiler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yandan farklı statüleri reddedip, eşitliği vurgularken öte yandan, üst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yöneticilere ayrıcalıklar tanıyabilir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4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Kapsamı: Örgütler, kültürel içerikleri bakımından farklılaşırlar ve değerlerin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göreceli sıralaması ile varsayımların türleri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farklılaşır. Örgüt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 Boyutun karakteristik özellikleri;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Yenilikçilik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Deneme, fırsat arama, risk üstlenme,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 -Durağanlık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Öngörülebilirlik, güvenlik, kurallara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uyma -İnsana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saygı: Adil olma, tolerans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Sonuç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odaklılık: Eyleme dönüklük, yüksek beklentiler, sonuçlara yönelme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Detaylara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dikkat: Kesinlik, analitik yaklaşım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Takıma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yöneliklik: İş birliği, insana yöneliklik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Atılganlık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Rekabetçilik, sosyal sorumluluktan kaçınma Yenilikçilik: Deneme, fırsat arama, risk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üstlenme ve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Hiyerarşi Kültürü: Kuralların, normların, süreçlerin ve geleneklerin hâkim olduğu istikrarlı örgüt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kültürü türü.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Nedeni belli olmayan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Özgüven: Bireyin belirgin, değişmeyen ve tutarlı olan özelliklerinin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tümü.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Yöntem: “Nasıl” sorusuna cevap veren ve bir amaca göre hazırlanmış araştırma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Seçicilik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farklı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ortam ve durumlarda benzer şekilde hareket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etmesi.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Profesyonelizm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eğilimi: Danışman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Özgen’nin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 yaklaşımında, rasyonel problem çözümünün, yetkinliğin ve performansa dayalı terfiinin önemsenme derecesi.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Klan eğilimi: “Örgüt üyelerini aile üyeleri gibi görme ve onların özel sorunlarıyla ilgilenme” şeklinde ifade edilen kültürel eğilim tipi Eş zamanlı gevşek-sıkı özellik gösterme: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Waterman’nın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“Mükemmeli Arayış” adlı eserlerinde, mükemmel firmaların hem merkezi hem de merkez kaç yapının özelliklerini taşımaları.</a:t>
            </a:r>
          </a:p>
        </p:txBody>
      </p:sp>
    </p:spTree>
    <p:extLst>
      <p:ext uri="{BB962C8B-B14F-4D97-AF65-F5344CB8AC3E}">
        <p14:creationId xmlns:p14="http://schemas.microsoft.com/office/powerpoint/2010/main" val="3641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Bireylerin kendi içlerinde veya diğer bireylerle; grupların kendi içlerinde veya bireylerle;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grupların kendi içlerinde veya diğer gruplarla olan ilişkilerinde amaç, duygu, düşünce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inançlarında uyuşmazlıkların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veya zıtlıkların yaşandığı her durumda karşımıza çıkabilen evrensel bir olgudur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Türleri ve Çatışma Düzeyleri: İnsanların sosyal varlıklar olması insanların olduğu her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ortamda çatışmaların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meydana gelmesini kaçınılmaz kılar. Çatışma örgütsel ve sosyal yaşamın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gerçeğidir.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dediğimizde çoğunlukla kast ettiğimiz birbirine ses yükseltme hatta bir ağız dalaşıdır.</a:t>
            </a:r>
          </a:p>
        </p:txBody>
      </p:sp>
    </p:spTree>
    <p:extLst>
      <p:ext uri="{BB962C8B-B14F-4D97-AF65-F5344CB8AC3E}">
        <p14:creationId xmlns:p14="http://schemas.microsoft.com/office/powerpoint/2010/main" val="33775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Ancak vasat düzeyde çatışmayla kararların kalitesi, müşteri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gereksinimlerine karşı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duyarlılık, grup veya örgüt dışı taraflarla çatışma halinde, grup veya örgüt içi kenetlenme artabilir.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Çatışmanın Bireyler Üzerindeki Olası Etkileri: Öfke, Düşmanlık, Hayal kırıklığı, Stres, Suçluluk,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tatmini, Utanç Çatışmanın Davranışlar Üzerindeki Olası Etkileri: Güdülenme ve üretkenliğin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azalması, Diğer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taraftan kaçınma, Duygunun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açığa vurulması,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Tehditler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Psikolojik veya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fiziksel saldırganlık, İstifa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Devamsızlık, Ön yargılı algılamalar,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Kalıplı düşünme, Pozisyonuna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sımsıkı sarılma, Diğerlerini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kötüleme Çatışmanın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Türleri: Görevler, değerler, amaçlar gibi birçok kaynağı olabilir.</a:t>
            </a:r>
          </a:p>
        </p:txBody>
      </p:sp>
    </p:spTree>
    <p:extLst>
      <p:ext uri="{BB962C8B-B14F-4D97-AF65-F5344CB8AC3E}">
        <p14:creationId xmlns:p14="http://schemas.microsoft.com/office/powerpoint/2010/main" val="46628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12465</TotalTime>
  <Words>1951</Words>
  <Application>Microsoft Office PowerPoint</Application>
  <PresentationFormat>Ekran Gösterisi (4:3)</PresentationFormat>
  <Paragraphs>93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817</cp:revision>
  <cp:lastPrinted>2016-10-24T07:53:35Z</cp:lastPrinted>
  <dcterms:created xsi:type="dcterms:W3CDTF">2016-09-18T09:35:24Z</dcterms:created>
  <dcterms:modified xsi:type="dcterms:W3CDTF">2020-03-03T13:08:51Z</dcterms:modified>
</cp:coreProperties>
</file>