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57" r:id="rId3"/>
    <p:sldId id="258" r:id="rId4"/>
    <p:sldId id="277" r:id="rId5"/>
    <p:sldId id="260" r:id="rId6"/>
    <p:sldId id="261" r:id="rId7"/>
    <p:sldId id="259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A340C0-64B7-421F-A748-545BC06B000C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8DB0A206-15CB-4DCD-B681-1831F4F5BBD9}">
      <dgm:prSet phldrT="[Metin]" custT="1"/>
      <dgm:spPr/>
      <dgm:t>
        <a:bodyPr/>
        <a:lstStyle/>
        <a:p>
          <a:r>
            <a:rPr lang="tr-TR" sz="1900" dirty="0" smtClean="0"/>
            <a:t> </a:t>
          </a:r>
          <a:endParaRPr lang="tr-TR" sz="1900" dirty="0"/>
        </a:p>
      </dgm:t>
    </dgm:pt>
    <dgm:pt modelId="{B94E40D8-E317-47E6-9F15-A9B34E7DF0AB}" type="parTrans" cxnId="{A95BCC5E-1162-47BB-BC45-0889ADB6F361}">
      <dgm:prSet/>
      <dgm:spPr/>
      <dgm:t>
        <a:bodyPr/>
        <a:lstStyle/>
        <a:p>
          <a:endParaRPr lang="tr-TR"/>
        </a:p>
      </dgm:t>
    </dgm:pt>
    <dgm:pt modelId="{EFCFF7BB-2731-4E29-9DC2-93F448472FD5}" type="sibTrans" cxnId="{A95BCC5E-1162-47BB-BC45-0889ADB6F361}">
      <dgm:prSet/>
      <dgm:spPr/>
      <dgm:t>
        <a:bodyPr/>
        <a:lstStyle/>
        <a:p>
          <a:endParaRPr lang="tr-TR"/>
        </a:p>
      </dgm:t>
    </dgm:pt>
    <dgm:pt modelId="{B3BECE90-9216-4DE1-B3D2-6396D885C3E3}">
      <dgm:prSet phldrT="[Metin]" custT="1"/>
      <dgm:spPr/>
      <dgm:t>
        <a:bodyPr/>
        <a:lstStyle/>
        <a:p>
          <a:r>
            <a:rPr lang="tr-TR" sz="3600" b="1" dirty="0" smtClean="0"/>
            <a:t>ROMATOLOJİK HASTAYA YAKLAŞIM NASIL OLMALIDIR ???</a:t>
          </a:r>
          <a:endParaRPr lang="tr-TR" sz="3600" b="1" dirty="0"/>
        </a:p>
      </dgm:t>
    </dgm:pt>
    <dgm:pt modelId="{D46B402E-12F1-44E4-8123-C878AE26D41A}" type="parTrans" cxnId="{42F97269-15BB-48C4-B118-2FC806E7648B}">
      <dgm:prSet/>
      <dgm:spPr/>
      <dgm:t>
        <a:bodyPr/>
        <a:lstStyle/>
        <a:p>
          <a:endParaRPr lang="tr-TR"/>
        </a:p>
      </dgm:t>
    </dgm:pt>
    <dgm:pt modelId="{07EC1290-A871-4B4B-9435-2865D3F0CB55}" type="sibTrans" cxnId="{42F97269-15BB-48C4-B118-2FC806E7648B}">
      <dgm:prSet/>
      <dgm:spPr/>
      <dgm:t>
        <a:bodyPr/>
        <a:lstStyle/>
        <a:p>
          <a:endParaRPr lang="tr-TR"/>
        </a:p>
      </dgm:t>
    </dgm:pt>
    <dgm:pt modelId="{7EC8FE12-17DD-47FB-AD2E-E6BD67377D6E}">
      <dgm:prSet phldrT="[Metin]" custT="1"/>
      <dgm:spPr/>
      <dgm:t>
        <a:bodyPr/>
        <a:lstStyle/>
        <a:p>
          <a:endParaRPr lang="tr-TR" sz="3600" b="1" dirty="0"/>
        </a:p>
      </dgm:t>
    </dgm:pt>
    <dgm:pt modelId="{60461C96-F2AF-4F8B-9862-066805F65868}" type="parTrans" cxnId="{6E4A0FC1-55C6-4E38-8117-33BF4AB557C7}">
      <dgm:prSet/>
      <dgm:spPr/>
      <dgm:t>
        <a:bodyPr/>
        <a:lstStyle/>
        <a:p>
          <a:endParaRPr lang="tr-TR"/>
        </a:p>
      </dgm:t>
    </dgm:pt>
    <dgm:pt modelId="{2E286636-B2DC-45B0-AE39-9ADF4A89D932}" type="sibTrans" cxnId="{6E4A0FC1-55C6-4E38-8117-33BF4AB557C7}">
      <dgm:prSet/>
      <dgm:spPr/>
      <dgm:t>
        <a:bodyPr/>
        <a:lstStyle/>
        <a:p>
          <a:endParaRPr lang="tr-TR"/>
        </a:p>
      </dgm:t>
    </dgm:pt>
    <dgm:pt modelId="{4B5FE017-1395-4CC1-B11D-DD5E5D02B4EA}" type="pres">
      <dgm:prSet presAssocID="{07A340C0-64B7-421F-A748-545BC06B000C}" presName="Name0" presStyleCnt="0">
        <dgm:presLayoutVars>
          <dgm:dir/>
          <dgm:animLvl val="lvl"/>
          <dgm:resizeHandles val="exact"/>
        </dgm:presLayoutVars>
      </dgm:prSet>
      <dgm:spPr/>
    </dgm:pt>
    <dgm:pt modelId="{62E7B8D0-F274-4C2D-B506-9A28E5DCD12B}" type="pres">
      <dgm:prSet presAssocID="{07A340C0-64B7-421F-A748-545BC06B000C}" presName="dummy" presStyleCnt="0"/>
      <dgm:spPr/>
    </dgm:pt>
    <dgm:pt modelId="{D47A525B-0EBF-499C-82A3-7D3852E29A56}" type="pres">
      <dgm:prSet presAssocID="{07A340C0-64B7-421F-A748-545BC06B000C}" presName="linH" presStyleCnt="0"/>
      <dgm:spPr/>
    </dgm:pt>
    <dgm:pt modelId="{B324630D-EB69-4899-BD90-64CDF8BD50DD}" type="pres">
      <dgm:prSet presAssocID="{07A340C0-64B7-421F-A748-545BC06B000C}" presName="padding1" presStyleCnt="0"/>
      <dgm:spPr/>
    </dgm:pt>
    <dgm:pt modelId="{8C5ECD8B-ADF0-4D65-84A3-44B5B8C9CC90}" type="pres">
      <dgm:prSet presAssocID="{8DB0A206-15CB-4DCD-B681-1831F4F5BBD9}" presName="linV" presStyleCnt="0"/>
      <dgm:spPr/>
    </dgm:pt>
    <dgm:pt modelId="{ABAC9D8E-A3DC-4170-8D24-714566337B83}" type="pres">
      <dgm:prSet presAssocID="{8DB0A206-15CB-4DCD-B681-1831F4F5BBD9}" presName="spVertical1" presStyleCnt="0"/>
      <dgm:spPr/>
    </dgm:pt>
    <dgm:pt modelId="{4455D119-54E2-4078-9A5E-0D309C10204E}" type="pres">
      <dgm:prSet presAssocID="{8DB0A206-15CB-4DCD-B681-1831F4F5BBD9}" presName="parTx" presStyleLbl="revTx" presStyleIdx="0" presStyleCnt="3" custScaleX="116206" custScaleY="325376" custLinFactY="61942" custLinFactNeighborX="4358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0FA6CB-7C54-4E5F-A1D6-FB6C50A1B97F}" type="pres">
      <dgm:prSet presAssocID="{8DB0A206-15CB-4DCD-B681-1831F4F5BBD9}" presName="spVertical2" presStyleCnt="0"/>
      <dgm:spPr/>
    </dgm:pt>
    <dgm:pt modelId="{7B041A19-E7E9-43EE-8179-4528C77C4BBF}" type="pres">
      <dgm:prSet presAssocID="{8DB0A206-15CB-4DCD-B681-1831F4F5BBD9}" presName="spVertical3" presStyleCnt="0"/>
      <dgm:spPr/>
    </dgm:pt>
    <dgm:pt modelId="{BC9F22EF-2901-42B7-9CA3-5C05BD1B2565}" type="pres">
      <dgm:prSet presAssocID="{EFCFF7BB-2731-4E29-9DC2-93F448472FD5}" presName="space" presStyleCnt="0"/>
      <dgm:spPr/>
    </dgm:pt>
    <dgm:pt modelId="{219CFCC7-41D0-4636-8341-DA79EED0432B}" type="pres">
      <dgm:prSet presAssocID="{B3BECE90-9216-4DE1-B3D2-6396D885C3E3}" presName="linV" presStyleCnt="0"/>
      <dgm:spPr/>
    </dgm:pt>
    <dgm:pt modelId="{0DEBC610-68F2-4A14-8CE6-09343146DE5B}" type="pres">
      <dgm:prSet presAssocID="{B3BECE90-9216-4DE1-B3D2-6396D885C3E3}" presName="spVertical1" presStyleCnt="0"/>
      <dgm:spPr/>
    </dgm:pt>
    <dgm:pt modelId="{550A8868-69E6-4297-A19E-5283499F75D8}" type="pres">
      <dgm:prSet presAssocID="{B3BECE90-9216-4DE1-B3D2-6396D885C3E3}" presName="parTx" presStyleLbl="revTx" presStyleIdx="1" presStyleCnt="3" custScaleX="733505" custScaleY="275901" custLinFactY="17188" custLinFactNeighborX="-14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140256-DBC8-4D8A-A62E-51BF075766BE}" type="pres">
      <dgm:prSet presAssocID="{B3BECE90-9216-4DE1-B3D2-6396D885C3E3}" presName="spVertical2" presStyleCnt="0"/>
      <dgm:spPr/>
    </dgm:pt>
    <dgm:pt modelId="{B53833FA-740F-4411-8027-7F23B18CD3B0}" type="pres">
      <dgm:prSet presAssocID="{B3BECE90-9216-4DE1-B3D2-6396D885C3E3}" presName="spVertical3" presStyleCnt="0"/>
      <dgm:spPr/>
    </dgm:pt>
    <dgm:pt modelId="{946E5345-2FBD-4DFA-B299-15D856C291D2}" type="pres">
      <dgm:prSet presAssocID="{07EC1290-A871-4B4B-9435-2865D3F0CB55}" presName="space" presStyleCnt="0"/>
      <dgm:spPr/>
    </dgm:pt>
    <dgm:pt modelId="{5E29096C-DFDA-4E5A-B0AD-D75ACC25CB7E}" type="pres">
      <dgm:prSet presAssocID="{7EC8FE12-17DD-47FB-AD2E-E6BD67377D6E}" presName="linV" presStyleCnt="0"/>
      <dgm:spPr/>
    </dgm:pt>
    <dgm:pt modelId="{31C8D80C-7C93-4FB7-9802-1D46CC920A1C}" type="pres">
      <dgm:prSet presAssocID="{7EC8FE12-17DD-47FB-AD2E-E6BD67377D6E}" presName="spVertical1" presStyleCnt="0"/>
      <dgm:spPr/>
    </dgm:pt>
    <dgm:pt modelId="{0F089B98-289D-4CE2-A2BB-2CA1A73A4725}" type="pres">
      <dgm:prSet presAssocID="{7EC8FE12-17DD-47FB-AD2E-E6BD67377D6E}" presName="parTx" presStyleLbl="revTx" presStyleIdx="2" presStyleCnt="3" custLinFactY="12848" custLinFactNeighborX="-15466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DB21D7-5119-4923-B635-269366E764CD}" type="pres">
      <dgm:prSet presAssocID="{7EC8FE12-17DD-47FB-AD2E-E6BD67377D6E}" presName="spVertical2" presStyleCnt="0"/>
      <dgm:spPr/>
    </dgm:pt>
    <dgm:pt modelId="{57A7CB03-227D-4AD3-85F1-CEED4BABCC87}" type="pres">
      <dgm:prSet presAssocID="{7EC8FE12-17DD-47FB-AD2E-E6BD67377D6E}" presName="spVertical3" presStyleCnt="0"/>
      <dgm:spPr/>
    </dgm:pt>
    <dgm:pt modelId="{8F207F22-FB69-424D-A415-9A54A9D17D4F}" type="pres">
      <dgm:prSet presAssocID="{07A340C0-64B7-421F-A748-545BC06B000C}" presName="padding2" presStyleCnt="0"/>
      <dgm:spPr/>
    </dgm:pt>
    <dgm:pt modelId="{94D55BFF-F48D-459C-A4E7-F5C8BB0029AC}" type="pres">
      <dgm:prSet presAssocID="{07A340C0-64B7-421F-A748-545BC06B000C}" presName="negArrow" presStyleCnt="0"/>
      <dgm:spPr/>
    </dgm:pt>
    <dgm:pt modelId="{49953CF9-B840-41EB-BE6E-DBC5EC80EC29}" type="pres">
      <dgm:prSet presAssocID="{07A340C0-64B7-421F-A748-545BC06B000C}" presName="backgroundArrow" presStyleLbl="node1" presStyleIdx="0" presStyleCnt="1" custScaleY="622993" custLinFactY="144797" custLinFactNeighborX="472" custLinFactNeighborY="200000"/>
      <dgm:spPr>
        <a:prstGeom prst="wedgeRoundRectCallout">
          <a:avLst/>
        </a:prstGeom>
      </dgm:spPr>
    </dgm:pt>
  </dgm:ptLst>
  <dgm:cxnLst>
    <dgm:cxn modelId="{42F97269-15BB-48C4-B118-2FC806E7648B}" srcId="{07A340C0-64B7-421F-A748-545BC06B000C}" destId="{B3BECE90-9216-4DE1-B3D2-6396D885C3E3}" srcOrd="1" destOrd="0" parTransId="{D46B402E-12F1-44E4-8123-C878AE26D41A}" sibTransId="{07EC1290-A871-4B4B-9435-2865D3F0CB55}"/>
    <dgm:cxn modelId="{6E4A0FC1-55C6-4E38-8117-33BF4AB557C7}" srcId="{07A340C0-64B7-421F-A748-545BC06B000C}" destId="{7EC8FE12-17DD-47FB-AD2E-E6BD67377D6E}" srcOrd="2" destOrd="0" parTransId="{60461C96-F2AF-4F8B-9862-066805F65868}" sibTransId="{2E286636-B2DC-45B0-AE39-9ADF4A89D932}"/>
    <dgm:cxn modelId="{2BA489BE-8689-4907-B95D-D7301F3FD4B3}" type="presOf" srcId="{B3BECE90-9216-4DE1-B3D2-6396D885C3E3}" destId="{550A8868-69E6-4297-A19E-5283499F75D8}" srcOrd="0" destOrd="0" presId="urn:microsoft.com/office/officeart/2005/8/layout/hProcess3"/>
    <dgm:cxn modelId="{AA1D23D6-75F5-4D7B-9969-8FE1E6DB455A}" type="presOf" srcId="{7EC8FE12-17DD-47FB-AD2E-E6BD67377D6E}" destId="{0F089B98-289D-4CE2-A2BB-2CA1A73A4725}" srcOrd="0" destOrd="0" presId="urn:microsoft.com/office/officeart/2005/8/layout/hProcess3"/>
    <dgm:cxn modelId="{A95BCC5E-1162-47BB-BC45-0889ADB6F361}" srcId="{07A340C0-64B7-421F-A748-545BC06B000C}" destId="{8DB0A206-15CB-4DCD-B681-1831F4F5BBD9}" srcOrd="0" destOrd="0" parTransId="{B94E40D8-E317-47E6-9F15-A9B34E7DF0AB}" sibTransId="{EFCFF7BB-2731-4E29-9DC2-93F448472FD5}"/>
    <dgm:cxn modelId="{798FCC96-D968-47F9-8A48-C3B296DA9982}" type="presOf" srcId="{8DB0A206-15CB-4DCD-B681-1831F4F5BBD9}" destId="{4455D119-54E2-4078-9A5E-0D309C10204E}" srcOrd="0" destOrd="0" presId="urn:microsoft.com/office/officeart/2005/8/layout/hProcess3"/>
    <dgm:cxn modelId="{B354F49D-750A-447D-B43D-39154CA7B165}" type="presOf" srcId="{07A340C0-64B7-421F-A748-545BC06B000C}" destId="{4B5FE017-1395-4CC1-B11D-DD5E5D02B4EA}" srcOrd="0" destOrd="0" presId="urn:microsoft.com/office/officeart/2005/8/layout/hProcess3"/>
    <dgm:cxn modelId="{FAAEED86-A06D-4D13-8BFF-755B29640034}" type="presParOf" srcId="{4B5FE017-1395-4CC1-B11D-DD5E5D02B4EA}" destId="{62E7B8D0-F274-4C2D-B506-9A28E5DCD12B}" srcOrd="0" destOrd="0" presId="urn:microsoft.com/office/officeart/2005/8/layout/hProcess3"/>
    <dgm:cxn modelId="{780E7676-A4C6-4279-9662-D31F3820BD07}" type="presParOf" srcId="{4B5FE017-1395-4CC1-B11D-DD5E5D02B4EA}" destId="{D47A525B-0EBF-499C-82A3-7D3852E29A56}" srcOrd="1" destOrd="0" presId="urn:microsoft.com/office/officeart/2005/8/layout/hProcess3"/>
    <dgm:cxn modelId="{ADD5CAE9-B662-4842-9142-1542F3AB9F25}" type="presParOf" srcId="{D47A525B-0EBF-499C-82A3-7D3852E29A56}" destId="{B324630D-EB69-4899-BD90-64CDF8BD50DD}" srcOrd="0" destOrd="0" presId="urn:microsoft.com/office/officeart/2005/8/layout/hProcess3"/>
    <dgm:cxn modelId="{56A776E0-A778-4BE8-9148-648B80207FF2}" type="presParOf" srcId="{D47A525B-0EBF-499C-82A3-7D3852E29A56}" destId="{8C5ECD8B-ADF0-4D65-84A3-44B5B8C9CC90}" srcOrd="1" destOrd="0" presId="urn:microsoft.com/office/officeart/2005/8/layout/hProcess3"/>
    <dgm:cxn modelId="{99702E6A-5A09-4EC5-9E02-9AF4B716D312}" type="presParOf" srcId="{8C5ECD8B-ADF0-4D65-84A3-44B5B8C9CC90}" destId="{ABAC9D8E-A3DC-4170-8D24-714566337B83}" srcOrd="0" destOrd="0" presId="urn:microsoft.com/office/officeart/2005/8/layout/hProcess3"/>
    <dgm:cxn modelId="{4C7DAADD-4045-4349-9380-922AB5AA0376}" type="presParOf" srcId="{8C5ECD8B-ADF0-4D65-84A3-44B5B8C9CC90}" destId="{4455D119-54E2-4078-9A5E-0D309C10204E}" srcOrd="1" destOrd="0" presId="urn:microsoft.com/office/officeart/2005/8/layout/hProcess3"/>
    <dgm:cxn modelId="{0471A753-79F7-40CF-B7C2-30372D1B41D5}" type="presParOf" srcId="{8C5ECD8B-ADF0-4D65-84A3-44B5B8C9CC90}" destId="{ED0FA6CB-7C54-4E5F-A1D6-FB6C50A1B97F}" srcOrd="2" destOrd="0" presId="urn:microsoft.com/office/officeart/2005/8/layout/hProcess3"/>
    <dgm:cxn modelId="{EBFAB86D-8319-49F2-802E-F01E7A9AE398}" type="presParOf" srcId="{8C5ECD8B-ADF0-4D65-84A3-44B5B8C9CC90}" destId="{7B041A19-E7E9-43EE-8179-4528C77C4BBF}" srcOrd="3" destOrd="0" presId="urn:microsoft.com/office/officeart/2005/8/layout/hProcess3"/>
    <dgm:cxn modelId="{2FBFC77C-F44A-421A-8078-B169A43A27A2}" type="presParOf" srcId="{D47A525B-0EBF-499C-82A3-7D3852E29A56}" destId="{BC9F22EF-2901-42B7-9CA3-5C05BD1B2565}" srcOrd="2" destOrd="0" presId="urn:microsoft.com/office/officeart/2005/8/layout/hProcess3"/>
    <dgm:cxn modelId="{935F34E7-DA9B-4EAF-903C-49B84FEDAFBE}" type="presParOf" srcId="{D47A525B-0EBF-499C-82A3-7D3852E29A56}" destId="{219CFCC7-41D0-4636-8341-DA79EED0432B}" srcOrd="3" destOrd="0" presId="urn:microsoft.com/office/officeart/2005/8/layout/hProcess3"/>
    <dgm:cxn modelId="{CE69A15F-C2F3-4FCE-8F03-D93D93F4B719}" type="presParOf" srcId="{219CFCC7-41D0-4636-8341-DA79EED0432B}" destId="{0DEBC610-68F2-4A14-8CE6-09343146DE5B}" srcOrd="0" destOrd="0" presId="urn:microsoft.com/office/officeart/2005/8/layout/hProcess3"/>
    <dgm:cxn modelId="{0B91004C-4B2F-473A-8732-D018FB15666B}" type="presParOf" srcId="{219CFCC7-41D0-4636-8341-DA79EED0432B}" destId="{550A8868-69E6-4297-A19E-5283499F75D8}" srcOrd="1" destOrd="0" presId="urn:microsoft.com/office/officeart/2005/8/layout/hProcess3"/>
    <dgm:cxn modelId="{6B532824-F16E-4E3A-B303-DDC6E2DEA93F}" type="presParOf" srcId="{219CFCC7-41D0-4636-8341-DA79EED0432B}" destId="{16140256-DBC8-4D8A-A62E-51BF075766BE}" srcOrd="2" destOrd="0" presId="urn:microsoft.com/office/officeart/2005/8/layout/hProcess3"/>
    <dgm:cxn modelId="{005143D2-7561-464A-869A-A2D1B0E8BD19}" type="presParOf" srcId="{219CFCC7-41D0-4636-8341-DA79EED0432B}" destId="{B53833FA-740F-4411-8027-7F23B18CD3B0}" srcOrd="3" destOrd="0" presId="urn:microsoft.com/office/officeart/2005/8/layout/hProcess3"/>
    <dgm:cxn modelId="{7E606D1B-04D3-4D88-A94C-4C8CC1B20B74}" type="presParOf" srcId="{D47A525B-0EBF-499C-82A3-7D3852E29A56}" destId="{946E5345-2FBD-4DFA-B299-15D856C291D2}" srcOrd="4" destOrd="0" presId="urn:microsoft.com/office/officeart/2005/8/layout/hProcess3"/>
    <dgm:cxn modelId="{53F0533E-65DD-461F-9C70-C42A2E21EDE4}" type="presParOf" srcId="{D47A525B-0EBF-499C-82A3-7D3852E29A56}" destId="{5E29096C-DFDA-4E5A-B0AD-D75ACC25CB7E}" srcOrd="5" destOrd="0" presId="urn:microsoft.com/office/officeart/2005/8/layout/hProcess3"/>
    <dgm:cxn modelId="{51DABA5B-B4C5-4878-A30B-1137032F3429}" type="presParOf" srcId="{5E29096C-DFDA-4E5A-B0AD-D75ACC25CB7E}" destId="{31C8D80C-7C93-4FB7-9802-1D46CC920A1C}" srcOrd="0" destOrd="0" presId="urn:microsoft.com/office/officeart/2005/8/layout/hProcess3"/>
    <dgm:cxn modelId="{561348A5-673F-446C-A2E7-5CB5965279D2}" type="presParOf" srcId="{5E29096C-DFDA-4E5A-B0AD-D75ACC25CB7E}" destId="{0F089B98-289D-4CE2-A2BB-2CA1A73A4725}" srcOrd="1" destOrd="0" presId="urn:microsoft.com/office/officeart/2005/8/layout/hProcess3"/>
    <dgm:cxn modelId="{4FB30E1A-E9A5-496D-A8A4-FA6657B66C94}" type="presParOf" srcId="{5E29096C-DFDA-4E5A-B0AD-D75ACC25CB7E}" destId="{31DB21D7-5119-4923-B635-269366E764CD}" srcOrd="2" destOrd="0" presId="urn:microsoft.com/office/officeart/2005/8/layout/hProcess3"/>
    <dgm:cxn modelId="{8C6AAA2B-059F-4EF2-9B64-43A9599F5C15}" type="presParOf" srcId="{5E29096C-DFDA-4E5A-B0AD-D75ACC25CB7E}" destId="{57A7CB03-227D-4AD3-85F1-CEED4BABCC87}" srcOrd="3" destOrd="0" presId="urn:microsoft.com/office/officeart/2005/8/layout/hProcess3"/>
    <dgm:cxn modelId="{7E78B898-6FD5-407A-A201-A98387A21051}" type="presParOf" srcId="{D47A525B-0EBF-499C-82A3-7D3852E29A56}" destId="{8F207F22-FB69-424D-A415-9A54A9D17D4F}" srcOrd="6" destOrd="0" presId="urn:microsoft.com/office/officeart/2005/8/layout/hProcess3"/>
    <dgm:cxn modelId="{2ED4B085-542C-4093-8DEF-A7686CEA0997}" type="presParOf" srcId="{D47A525B-0EBF-499C-82A3-7D3852E29A56}" destId="{94D55BFF-F48D-459C-A4E7-F5C8BB0029AC}" srcOrd="7" destOrd="0" presId="urn:microsoft.com/office/officeart/2005/8/layout/hProcess3"/>
    <dgm:cxn modelId="{10B289E2-669E-47FE-8762-F38BA32BBFB2}" type="presParOf" srcId="{D47A525B-0EBF-499C-82A3-7D3852E29A56}" destId="{49953CF9-B840-41EB-BE6E-DBC5EC80EC29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53CF9-B840-41EB-BE6E-DBC5EC80EC29}">
      <dsp:nvSpPr>
        <dsp:cNvPr id="0" name=""/>
        <dsp:cNvSpPr/>
      </dsp:nvSpPr>
      <dsp:spPr>
        <a:xfrm>
          <a:off x="16065" y="0"/>
          <a:ext cx="8213534" cy="5554683"/>
        </a:xfrm>
        <a:prstGeom prst="wedgeRoundRect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89B98-289D-4CE2-A2BB-2CA1A73A4725}">
      <dsp:nvSpPr>
        <dsp:cNvPr id="0" name=""/>
        <dsp:cNvSpPr/>
      </dsp:nvSpPr>
      <dsp:spPr>
        <a:xfrm>
          <a:off x="6615296" y="893560"/>
          <a:ext cx="679782" cy="1490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5760" rIns="0" bIns="3657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1" kern="1200" dirty="0"/>
        </a:p>
      </dsp:txBody>
      <dsp:txXfrm>
        <a:off x="6615296" y="893560"/>
        <a:ext cx="679782" cy="1490429"/>
      </dsp:txXfrm>
    </dsp:sp>
    <dsp:sp modelId="{550A8868-69E6-4297-A19E-5283499F75D8}">
      <dsp:nvSpPr>
        <dsp:cNvPr id="0" name=""/>
        <dsp:cNvSpPr/>
      </dsp:nvSpPr>
      <dsp:spPr>
        <a:xfrm>
          <a:off x="1597286" y="958245"/>
          <a:ext cx="4986236" cy="4112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5760" rIns="0" bIns="3657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ROMATOLOJİK HASTAYA YAKLAŞIM NASIL OLMALIDIR ???</a:t>
          </a:r>
          <a:endParaRPr lang="tr-TR" sz="3600" b="1" kern="1200" dirty="0"/>
        </a:p>
      </dsp:txBody>
      <dsp:txXfrm>
        <a:off x="1597286" y="958245"/>
        <a:ext cx="4986236" cy="4112108"/>
      </dsp:txXfrm>
    </dsp:sp>
    <dsp:sp modelId="{4455D119-54E2-4078-9A5E-0D309C10204E}">
      <dsp:nvSpPr>
        <dsp:cNvPr id="0" name=""/>
        <dsp:cNvSpPr/>
      </dsp:nvSpPr>
      <dsp:spPr>
        <a:xfrm>
          <a:off x="701958" y="705184"/>
          <a:ext cx="789947" cy="4849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3040" rIns="0" bIns="19304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 </a:t>
          </a:r>
          <a:endParaRPr lang="tr-TR" sz="1900" kern="1200" dirty="0"/>
        </a:p>
      </dsp:txBody>
      <dsp:txXfrm>
        <a:off x="701958" y="705184"/>
        <a:ext cx="789947" cy="4849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DB5A9-BE56-4369-82B7-65EA0402FADB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44BAB-2DAD-4384-B6F7-048B5791B68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1785926"/>
            <a:ext cx="6172200" cy="2428892"/>
          </a:xfrm>
        </p:spPr>
        <p:txBody>
          <a:bodyPr/>
          <a:lstStyle/>
          <a:p>
            <a:r>
              <a:rPr lang="tr-TR" b="1" i="1" dirty="0" smtClean="0"/>
              <a:t>ROMATOLOJİK HASTAYA YAKLAŞIM</a:t>
            </a:r>
            <a:endParaRPr lang="tr-TR" b="1" i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286256"/>
            <a:ext cx="6172200" cy="2088666"/>
          </a:xfrm>
        </p:spPr>
        <p:txBody>
          <a:bodyPr>
            <a:normAutofit/>
          </a:bodyPr>
          <a:lstStyle/>
          <a:p>
            <a:r>
              <a:rPr lang="tr-TR" sz="2400" b="1" dirty="0" err="1" smtClean="0">
                <a:solidFill>
                  <a:schemeClr val="tx1"/>
                </a:solidFill>
              </a:rPr>
              <a:t>Öğr</a:t>
            </a:r>
            <a:r>
              <a:rPr lang="tr-TR" sz="2400" b="1" dirty="0" smtClean="0">
                <a:solidFill>
                  <a:schemeClr val="tx1"/>
                </a:solidFill>
              </a:rPr>
              <a:t>. Gör. Osman Şenol YILDIZ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AÜ Haymana MYO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972452" cy="48577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Ağrı değerlendirmesinde </a:t>
            </a:r>
            <a:r>
              <a:rPr lang="tr-TR" dirty="0" err="1" smtClean="0"/>
              <a:t>visüel</a:t>
            </a:r>
            <a:r>
              <a:rPr lang="tr-TR" dirty="0" smtClean="0"/>
              <a:t> </a:t>
            </a:r>
            <a:r>
              <a:rPr lang="tr-TR" dirty="0" err="1" smtClean="0"/>
              <a:t>analog</a:t>
            </a:r>
            <a:r>
              <a:rPr lang="tr-TR" dirty="0" smtClean="0"/>
              <a:t> skalası (VAS) kullanılabilir.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Ağrı tipi ?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Ağrının frekansı ?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Ağrının şiddeti sorgulanmalıdır.</a:t>
            </a:r>
          </a:p>
          <a:p>
            <a:endParaRPr lang="tr-TR" dirty="0"/>
          </a:p>
        </p:txBody>
      </p:sp>
      <p:pic>
        <p:nvPicPr>
          <p:cNvPr id="4" name="3 Resim" descr="V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3643314"/>
            <a:ext cx="6448425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Postür</a:t>
            </a:r>
            <a:r>
              <a:rPr lang="tr-TR" b="1" dirty="0" smtClean="0">
                <a:solidFill>
                  <a:srgbClr val="FF0000"/>
                </a:solidFill>
              </a:rPr>
              <a:t> Analizi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 smtClean="0"/>
              <a:t>Romatolojik</a:t>
            </a:r>
            <a:r>
              <a:rPr lang="tr-TR" dirty="0" smtClean="0"/>
              <a:t> hastaların değerlendirilmesinde </a:t>
            </a:r>
            <a:r>
              <a:rPr lang="tr-TR" dirty="0" err="1" smtClean="0"/>
              <a:t>postür</a:t>
            </a:r>
            <a:r>
              <a:rPr lang="tr-TR" dirty="0" smtClean="0"/>
              <a:t> analizi kesinlikle atlanmamalıdır. Var olan hastalığın sonucu olarak bir veya daha fazla </a:t>
            </a:r>
            <a:r>
              <a:rPr lang="tr-TR" dirty="0" err="1" smtClean="0"/>
              <a:t>postüral</a:t>
            </a:r>
            <a:r>
              <a:rPr lang="tr-TR" dirty="0" smtClean="0"/>
              <a:t> bozukluk hastada mevcut olabilir.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Postür</a:t>
            </a:r>
            <a:r>
              <a:rPr lang="tr-TR" dirty="0" smtClean="0"/>
              <a:t> analizi ayrıntılı olarak </a:t>
            </a:r>
            <a:r>
              <a:rPr lang="tr-TR" dirty="0" err="1" smtClean="0"/>
              <a:t>lateral</a:t>
            </a:r>
            <a:r>
              <a:rPr lang="tr-TR" dirty="0" smtClean="0"/>
              <a:t>, </a:t>
            </a:r>
            <a:r>
              <a:rPr lang="tr-TR" dirty="0" err="1" smtClean="0"/>
              <a:t>anterior</a:t>
            </a:r>
            <a:r>
              <a:rPr lang="tr-TR" dirty="0" smtClean="0"/>
              <a:t> ve </a:t>
            </a:r>
            <a:r>
              <a:rPr lang="tr-TR" dirty="0" err="1" smtClean="0"/>
              <a:t>posteriordan</a:t>
            </a:r>
            <a:r>
              <a:rPr lang="tr-TR" dirty="0" smtClean="0"/>
              <a:t> yapılmalı ve var olan </a:t>
            </a:r>
            <a:r>
              <a:rPr lang="tr-TR" dirty="0" err="1" smtClean="0"/>
              <a:t>postüral</a:t>
            </a:r>
            <a:r>
              <a:rPr lang="tr-TR" dirty="0" smtClean="0"/>
              <a:t> bozukluklar not alınmalıdır.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Kısalık Testleri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Var olan </a:t>
            </a:r>
            <a:r>
              <a:rPr lang="tr-TR" dirty="0" err="1" smtClean="0"/>
              <a:t>romatolojik</a:t>
            </a:r>
            <a:r>
              <a:rPr lang="tr-TR" dirty="0" smtClean="0"/>
              <a:t> hastalık uzun sürede bazı kaslarda kısalık oluşmasına sebep olabilir.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Hatalı </a:t>
            </a:r>
            <a:r>
              <a:rPr lang="tr-TR" dirty="0" err="1" smtClean="0"/>
              <a:t>postür</a:t>
            </a:r>
            <a:r>
              <a:rPr lang="tr-TR" dirty="0" smtClean="0"/>
              <a:t> ya da ağrılı pozisyondan kaçınmak da kas kısalığının nedenlerindendir.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Kısalmış olan kaslar için tedavi programında egzersizler yer almalıdır.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Normal Eklem Hareketi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Tanıya göre bazı eklemlerde eklem hareket kısıtlılığı oluşmuş olabilir. 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Eklem hareket açıklıkları </a:t>
            </a:r>
            <a:r>
              <a:rPr lang="tr-TR" dirty="0" err="1" smtClean="0"/>
              <a:t>goniometre</a:t>
            </a:r>
            <a:r>
              <a:rPr lang="tr-TR" dirty="0" smtClean="0"/>
              <a:t> ile ölçülerek kısıtlılık dereceleri saptanmalıdır.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Rijit</a:t>
            </a:r>
            <a:r>
              <a:rPr lang="tr-TR" dirty="0" smtClean="0"/>
              <a:t> eklem ?</a:t>
            </a:r>
            <a:endParaRPr lang="tr-TR" dirty="0"/>
          </a:p>
        </p:txBody>
      </p:sp>
      <p:pic>
        <p:nvPicPr>
          <p:cNvPr id="4" name="3 Resim" descr="rom4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620446"/>
            <a:ext cx="6500826" cy="3237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Kas Testi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Kas testi yapılarak hastanın kaslarında kuvvet kaybı olup olmadığı belirlenir.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Zayıf olan kaslar kuvvetlendirilmelidir.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Kompansasyonlara</a:t>
            </a:r>
            <a:r>
              <a:rPr lang="tr-TR" dirty="0" smtClean="0"/>
              <a:t> engel olunmalıdır.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Dinamometre ya da </a:t>
            </a:r>
            <a:r>
              <a:rPr lang="tr-TR" dirty="0" err="1" smtClean="0"/>
              <a:t>manuel</a:t>
            </a:r>
            <a:r>
              <a:rPr lang="tr-TR" dirty="0" smtClean="0"/>
              <a:t> kas testi</a:t>
            </a:r>
            <a:endParaRPr lang="tr-TR" dirty="0"/>
          </a:p>
        </p:txBody>
      </p:sp>
      <p:pic>
        <p:nvPicPr>
          <p:cNvPr id="4" name="3 Resim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2071678"/>
            <a:ext cx="2643174" cy="4786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Yürüme Analizi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Yürüme analizi ile yürüyüşte olan anormallikler saptanır.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Sağ ve sol adım uzunlukları, destek yüzeyinin genişliği, duruş ve sallanma fazları, kol </a:t>
            </a:r>
            <a:r>
              <a:rPr lang="tr-TR" dirty="0" err="1" smtClean="0"/>
              <a:t>salınımları</a:t>
            </a:r>
            <a:r>
              <a:rPr lang="tr-TR" dirty="0" smtClean="0"/>
              <a:t> değerlendirilmelidir.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  <p:pic>
        <p:nvPicPr>
          <p:cNvPr id="4" name="3 Resim" descr="yürüme-in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143380"/>
            <a:ext cx="7786742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Alt </a:t>
            </a:r>
            <a:r>
              <a:rPr lang="tr-TR" dirty="0" err="1" smtClean="0"/>
              <a:t>ekstremite</a:t>
            </a:r>
            <a:r>
              <a:rPr lang="tr-TR" dirty="0" smtClean="0"/>
              <a:t> kas kuvveti hakkında bilgi verebilir.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Var olan </a:t>
            </a:r>
            <a:r>
              <a:rPr lang="tr-TR" dirty="0" err="1" smtClean="0"/>
              <a:t>postüral</a:t>
            </a:r>
            <a:r>
              <a:rPr lang="tr-TR" dirty="0" smtClean="0"/>
              <a:t> bozukluklar, kas kısalıkları ve eklem hareket kısıtlılığı da yürüyüşü etkiler.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3286124"/>
            <a:ext cx="8472518" cy="3286148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Romatizma: </a:t>
            </a:r>
            <a:r>
              <a:rPr lang="tr-TR" dirty="0" smtClean="0"/>
              <a:t>Romatizma oldukça genel bir terimdir ve kemik, kas, </a:t>
            </a:r>
            <a:r>
              <a:rPr lang="tr-TR" dirty="0" err="1" smtClean="0"/>
              <a:t>tendon</a:t>
            </a:r>
            <a:r>
              <a:rPr lang="tr-TR" dirty="0" smtClean="0"/>
              <a:t>, </a:t>
            </a:r>
            <a:r>
              <a:rPr lang="tr-TR" dirty="0" err="1" smtClean="0"/>
              <a:t>ligament</a:t>
            </a:r>
            <a:r>
              <a:rPr lang="tr-TR" dirty="0" smtClean="0"/>
              <a:t> ve eklemlerin etrafındaki ağrı veya acıyı ifade etmek için kullanılır. Romatizma deyince tek bir hastalık anlaşılmaz. 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Romatoloji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r>
              <a:rPr lang="tr-TR" dirty="0" err="1" smtClean="0"/>
              <a:t>Romatizmal</a:t>
            </a:r>
            <a:r>
              <a:rPr lang="tr-TR" dirty="0" smtClean="0"/>
              <a:t> hastalıklar ile ilgilenen tıp dalı.</a:t>
            </a:r>
            <a:endParaRPr lang="tr-TR" dirty="0"/>
          </a:p>
        </p:txBody>
      </p:sp>
      <p:pic>
        <p:nvPicPr>
          <p:cNvPr id="4" name="3 Resim" descr="45650,romatolojijp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74495"/>
            <a:ext cx="7358114" cy="3000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Başlıca </a:t>
            </a:r>
            <a:r>
              <a:rPr lang="tr-TR" b="1" dirty="0" err="1" smtClean="0">
                <a:solidFill>
                  <a:srgbClr val="FF0000"/>
                </a:solidFill>
              </a:rPr>
              <a:t>Romatizmal</a:t>
            </a:r>
            <a:r>
              <a:rPr lang="tr-TR" b="1" dirty="0" smtClean="0">
                <a:solidFill>
                  <a:srgbClr val="FF0000"/>
                </a:solidFill>
              </a:rPr>
              <a:t> Hastalıklar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Osteoartrit</a:t>
            </a:r>
            <a:r>
              <a:rPr lang="tr-TR" dirty="0" smtClean="0"/>
              <a:t> (OA)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r>
              <a:rPr lang="tr-TR" dirty="0" smtClean="0"/>
              <a:t> (RA)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Ankilozan</a:t>
            </a:r>
            <a:r>
              <a:rPr lang="tr-TR" dirty="0" smtClean="0"/>
              <a:t> </a:t>
            </a:r>
            <a:r>
              <a:rPr lang="tr-TR" dirty="0" err="1" smtClean="0"/>
              <a:t>Spondolit</a:t>
            </a:r>
            <a:r>
              <a:rPr lang="tr-TR" dirty="0" smtClean="0"/>
              <a:t> (AS)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Behçet Hastalığı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Akut </a:t>
            </a:r>
            <a:r>
              <a:rPr lang="tr-TR" dirty="0" err="1" smtClean="0"/>
              <a:t>Romatizmal</a:t>
            </a:r>
            <a:r>
              <a:rPr lang="tr-TR" dirty="0" smtClean="0"/>
              <a:t> Ateş (ARA)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Gut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FMF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r>
              <a:rPr lang="tr-TR" dirty="0" smtClean="0"/>
              <a:t> (SLE)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571480"/>
          <a:ext cx="8229600" cy="5554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Fizyoterapi ve Rehabilitasyon Programını Etkileyen Faktörler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Tanı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Hastanın yaşı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Hastanın </a:t>
            </a:r>
            <a:r>
              <a:rPr lang="tr-TR" dirty="0" err="1" smtClean="0"/>
              <a:t>sosyo</a:t>
            </a:r>
            <a:r>
              <a:rPr lang="tr-TR" dirty="0" smtClean="0"/>
              <a:t>-ekonomik durumu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Aile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Hastanın işi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Hastanın psikolojik durumu vb.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DEĞERLENDİRME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Hikaye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AĞRI!!!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Postür</a:t>
            </a:r>
            <a:r>
              <a:rPr lang="tr-TR" dirty="0" smtClean="0"/>
              <a:t> Analizi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Kısalık Testleri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Normal Eklem Hareketi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Kas testi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Yürüme Analizi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Solunum Değerlendirmesi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Yaşam kalitesi</a:t>
            </a:r>
          </a:p>
          <a:p>
            <a:pPr>
              <a:buFont typeface="Wingdings" pitchFamily="2" charset="2"/>
              <a:buChar char="Ø"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solidFill>
                  <a:srgbClr val="FF0000"/>
                </a:solidFill>
              </a:rPr>
              <a:t>HİKAYE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Hastanın kendisinden veya yakınından mutlaka ayrıntılı hikaye alınmalıdır. Yapılacak olan değerlendirmeler öncesi hikaye oldukça önemlidir.Hikaye ile hastanın fonksiyonel durumu hakkında değerlendirme öncesi bilgi sahibi olunur.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Yapılan fizyoterapi değerlendirmeleri ile hastanın genel durumu belirlenir. Hastanın buna göre tedavi programı oluşturulur.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Hikayede;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Ana şikayet ve yakınma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Hastalığın semptomları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Özgeçmiş-</a:t>
            </a:r>
            <a:r>
              <a:rPr lang="tr-TR" dirty="0" err="1" smtClean="0"/>
              <a:t>soygeçmiş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Sosyal hikayesi ( ailesi, yaşam şekli vb.)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Uğraşı hikayesi ( eğitim düzeyi, hobiler, iş yaşantısı)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Alınan ilaçlar </a:t>
            </a:r>
          </a:p>
          <a:p>
            <a:pPr>
              <a:buNone/>
            </a:pPr>
            <a:r>
              <a:rPr lang="tr-TR" dirty="0" smtClean="0"/>
              <a:t>                                                           yer almalıdır.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Ağrı Değerlendirmesi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Ağrı </a:t>
            </a:r>
            <a:r>
              <a:rPr lang="tr-TR" dirty="0" err="1" smtClean="0"/>
              <a:t>romatolojik</a:t>
            </a:r>
            <a:r>
              <a:rPr lang="tr-TR" dirty="0" smtClean="0"/>
              <a:t> hastaların şikayetlerinin başında gelir.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Hastanın fonksiyonel kapasitesini olumsuz yönde etkiler.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Çok ileri düzeydeki ağrılar hastada psikolojik çöküntülere sebep olabilir.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118</TotalTime>
  <Words>444</Words>
  <Application>Microsoft Office PowerPoint</Application>
  <PresentationFormat>Ekran Gösterisi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Century Schoolbook</vt:lpstr>
      <vt:lpstr>Wingdings</vt:lpstr>
      <vt:lpstr>Wingdings 2</vt:lpstr>
      <vt:lpstr>Cumba</vt:lpstr>
      <vt:lpstr>ROMATOLOJİK HASTAYA YAKLAŞIM</vt:lpstr>
      <vt:lpstr>PowerPoint Sunusu</vt:lpstr>
      <vt:lpstr>Başlıca Romatizmal Hastalıklar</vt:lpstr>
      <vt:lpstr>PowerPoint Sunusu</vt:lpstr>
      <vt:lpstr>Fizyoterapi ve Rehabilitasyon Programını Etkileyen Faktörler</vt:lpstr>
      <vt:lpstr>DEĞERLENDİRME</vt:lpstr>
      <vt:lpstr>HİKAYE</vt:lpstr>
      <vt:lpstr>Hikayede;</vt:lpstr>
      <vt:lpstr>Ağrı Değerlendirmesi</vt:lpstr>
      <vt:lpstr>PowerPoint Sunusu</vt:lpstr>
      <vt:lpstr>Postür Analizi</vt:lpstr>
      <vt:lpstr>Kısalık Testleri</vt:lpstr>
      <vt:lpstr>Normal Eklem Hareketi</vt:lpstr>
      <vt:lpstr>Kas Testi</vt:lpstr>
      <vt:lpstr>Yürüme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ROMATOLOJİK HASTAYA YAKLAŞIM</dc:title>
  <dc:creator>fztmerve</dc:creator>
  <cp:lastModifiedBy>sinan sert</cp:lastModifiedBy>
  <cp:revision>12</cp:revision>
  <dcterms:created xsi:type="dcterms:W3CDTF">2018-09-25T12:58:05Z</dcterms:created>
  <dcterms:modified xsi:type="dcterms:W3CDTF">2019-06-26T10:41:20Z</dcterms:modified>
</cp:coreProperties>
</file>