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84" r:id="rId5"/>
    <p:sldId id="265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0F766-4C85-4950-93CB-202F3A90FA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922FD1D-1A31-415A-B2CD-2E6F48236242}">
      <dgm:prSet phldrT="[Metin]"/>
      <dgm:spPr/>
      <dgm:t>
        <a:bodyPr/>
        <a:lstStyle/>
        <a:p>
          <a:r>
            <a:rPr lang="tr-TR" dirty="0"/>
            <a:t>Ucuz</a:t>
          </a:r>
        </a:p>
      </dgm:t>
    </dgm:pt>
    <dgm:pt modelId="{064D691E-7D3B-4A6C-8F5C-7E8CC9E180FC}" type="parTrans" cxnId="{0DAA8182-B616-4283-AB0A-EF7114877AC5}">
      <dgm:prSet/>
      <dgm:spPr/>
      <dgm:t>
        <a:bodyPr/>
        <a:lstStyle/>
        <a:p>
          <a:endParaRPr lang="tr-TR"/>
        </a:p>
      </dgm:t>
    </dgm:pt>
    <dgm:pt modelId="{D0F5C936-84CA-42D2-A5B5-BF581820B908}" type="sibTrans" cxnId="{0DAA8182-B616-4283-AB0A-EF7114877AC5}">
      <dgm:prSet/>
      <dgm:spPr/>
      <dgm:t>
        <a:bodyPr/>
        <a:lstStyle/>
        <a:p>
          <a:endParaRPr lang="tr-TR"/>
        </a:p>
      </dgm:t>
    </dgm:pt>
    <dgm:pt modelId="{7EA61B48-462E-410B-A9BD-5E7D734B0811}">
      <dgm:prSet phldrT="[Metin]"/>
      <dgm:spPr/>
      <dgm:t>
        <a:bodyPr/>
        <a:lstStyle/>
        <a:p>
          <a:r>
            <a:rPr lang="tr-TR" dirty="0"/>
            <a:t>Hassas</a:t>
          </a:r>
        </a:p>
      </dgm:t>
    </dgm:pt>
    <dgm:pt modelId="{95DAF8B3-C4EF-419C-A409-44EAD84AA413}" type="parTrans" cxnId="{6AEA5B7C-A668-4088-BB5D-4DD5CFA9DE5B}">
      <dgm:prSet/>
      <dgm:spPr/>
      <dgm:t>
        <a:bodyPr/>
        <a:lstStyle/>
        <a:p>
          <a:endParaRPr lang="tr-TR"/>
        </a:p>
      </dgm:t>
    </dgm:pt>
    <dgm:pt modelId="{628C4BA4-320C-4C04-BBBD-D3C5D49D2606}" type="sibTrans" cxnId="{6AEA5B7C-A668-4088-BB5D-4DD5CFA9DE5B}">
      <dgm:prSet/>
      <dgm:spPr/>
      <dgm:t>
        <a:bodyPr/>
        <a:lstStyle/>
        <a:p>
          <a:endParaRPr lang="tr-TR"/>
        </a:p>
      </dgm:t>
    </dgm:pt>
    <dgm:pt modelId="{FA668A15-6EAE-48EB-8211-4256BBF1F264}">
      <dgm:prSet phldrT="[Metin]"/>
      <dgm:spPr/>
      <dgm:t>
        <a:bodyPr/>
        <a:lstStyle/>
        <a:p>
          <a:r>
            <a:rPr lang="tr-TR" dirty="0"/>
            <a:t>Taşınabilir</a:t>
          </a:r>
        </a:p>
      </dgm:t>
    </dgm:pt>
    <dgm:pt modelId="{74E0A188-1A4B-4404-A797-BAB1205D16EE}" type="parTrans" cxnId="{80A47275-B858-4B05-9E00-5D2E45EE4BBD}">
      <dgm:prSet/>
      <dgm:spPr/>
      <dgm:t>
        <a:bodyPr/>
        <a:lstStyle/>
        <a:p>
          <a:endParaRPr lang="tr-TR"/>
        </a:p>
      </dgm:t>
    </dgm:pt>
    <dgm:pt modelId="{CC3463C1-8DEE-448D-A819-73B7B22C7E5B}" type="sibTrans" cxnId="{80A47275-B858-4B05-9E00-5D2E45EE4BBD}">
      <dgm:prSet/>
      <dgm:spPr/>
      <dgm:t>
        <a:bodyPr/>
        <a:lstStyle/>
        <a:p>
          <a:endParaRPr lang="tr-TR"/>
        </a:p>
      </dgm:t>
    </dgm:pt>
    <dgm:pt modelId="{E9C769D9-DA48-4319-B40B-82E35A732371}">
      <dgm:prSet phldrT="[Metin]"/>
      <dgm:spPr/>
      <dgm:t>
        <a:bodyPr/>
        <a:lstStyle/>
        <a:p>
          <a:r>
            <a:rPr lang="tr-TR" dirty="0"/>
            <a:t>Ticarileşebilir</a:t>
          </a:r>
        </a:p>
      </dgm:t>
    </dgm:pt>
    <dgm:pt modelId="{D9F36855-7AD1-48D7-B794-433470593322}" type="parTrans" cxnId="{626E6BA3-55AC-4318-B187-A969BEBA580B}">
      <dgm:prSet/>
      <dgm:spPr/>
      <dgm:t>
        <a:bodyPr/>
        <a:lstStyle/>
        <a:p>
          <a:endParaRPr lang="tr-TR"/>
        </a:p>
      </dgm:t>
    </dgm:pt>
    <dgm:pt modelId="{4BF59455-0659-4179-8246-67F0D8C0A713}" type="sibTrans" cxnId="{626E6BA3-55AC-4318-B187-A969BEBA580B}">
      <dgm:prSet/>
      <dgm:spPr/>
      <dgm:t>
        <a:bodyPr/>
        <a:lstStyle/>
        <a:p>
          <a:endParaRPr lang="tr-TR"/>
        </a:p>
      </dgm:t>
    </dgm:pt>
    <dgm:pt modelId="{4DAC7D28-F1FF-4416-B795-E0933FA9B983}">
      <dgm:prSet phldrT="[Metin]"/>
      <dgm:spPr/>
      <dgm:t>
        <a:bodyPr/>
        <a:lstStyle/>
        <a:p>
          <a:r>
            <a:rPr lang="tr-TR" dirty="0"/>
            <a:t>Hızlı</a:t>
          </a:r>
        </a:p>
      </dgm:t>
    </dgm:pt>
    <dgm:pt modelId="{F06EDF2A-2262-468D-9053-B1A4618B4877}" type="parTrans" cxnId="{7495D72A-7AE7-440B-B739-2BC736573F9D}">
      <dgm:prSet/>
      <dgm:spPr/>
      <dgm:t>
        <a:bodyPr/>
        <a:lstStyle/>
        <a:p>
          <a:endParaRPr lang="tr-TR"/>
        </a:p>
      </dgm:t>
    </dgm:pt>
    <dgm:pt modelId="{0E3FEE89-2B13-4F77-B7E5-EFB7C950AA20}" type="sibTrans" cxnId="{7495D72A-7AE7-440B-B739-2BC736573F9D}">
      <dgm:prSet/>
      <dgm:spPr/>
      <dgm:t>
        <a:bodyPr/>
        <a:lstStyle/>
        <a:p>
          <a:endParaRPr lang="tr-TR"/>
        </a:p>
      </dgm:t>
    </dgm:pt>
    <dgm:pt modelId="{E61DD28E-4310-4E21-8BBD-B417E69089E1}" type="pres">
      <dgm:prSet presAssocID="{63F0F766-4C85-4950-93CB-202F3A90FA9F}" presName="linear" presStyleCnt="0">
        <dgm:presLayoutVars>
          <dgm:dir/>
          <dgm:animLvl val="lvl"/>
          <dgm:resizeHandles val="exact"/>
        </dgm:presLayoutVars>
      </dgm:prSet>
      <dgm:spPr/>
    </dgm:pt>
    <dgm:pt modelId="{51BE89A8-C6D4-4FCE-9BCD-B81484A27B05}" type="pres">
      <dgm:prSet presAssocID="{9922FD1D-1A31-415A-B2CD-2E6F48236242}" presName="parentLin" presStyleCnt="0"/>
      <dgm:spPr/>
    </dgm:pt>
    <dgm:pt modelId="{CE991DB4-4162-4E57-AADF-6C2C2A07DE4E}" type="pres">
      <dgm:prSet presAssocID="{9922FD1D-1A31-415A-B2CD-2E6F48236242}" presName="parentLeftMargin" presStyleLbl="node1" presStyleIdx="0" presStyleCnt="5"/>
      <dgm:spPr/>
    </dgm:pt>
    <dgm:pt modelId="{01D4F08E-2536-4187-8EF1-35723F9EA36C}" type="pres">
      <dgm:prSet presAssocID="{9922FD1D-1A31-415A-B2CD-2E6F482362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1364E0-2EC5-4D44-97C0-A51C0F6B025F}" type="pres">
      <dgm:prSet presAssocID="{9922FD1D-1A31-415A-B2CD-2E6F48236242}" presName="negativeSpace" presStyleCnt="0"/>
      <dgm:spPr/>
    </dgm:pt>
    <dgm:pt modelId="{85F180C0-C264-4368-B40C-7C771012F8C2}" type="pres">
      <dgm:prSet presAssocID="{9922FD1D-1A31-415A-B2CD-2E6F48236242}" presName="childText" presStyleLbl="conFgAcc1" presStyleIdx="0" presStyleCnt="5">
        <dgm:presLayoutVars>
          <dgm:bulletEnabled val="1"/>
        </dgm:presLayoutVars>
      </dgm:prSet>
      <dgm:spPr/>
    </dgm:pt>
    <dgm:pt modelId="{B9B1062F-9A44-4CDA-AA2D-7124F4665BE9}" type="pres">
      <dgm:prSet presAssocID="{D0F5C936-84CA-42D2-A5B5-BF581820B908}" presName="spaceBetweenRectangles" presStyleCnt="0"/>
      <dgm:spPr/>
    </dgm:pt>
    <dgm:pt modelId="{7FF129A6-A507-4A5E-87C6-896C27AADB6A}" type="pres">
      <dgm:prSet presAssocID="{7EA61B48-462E-410B-A9BD-5E7D734B0811}" presName="parentLin" presStyleCnt="0"/>
      <dgm:spPr/>
    </dgm:pt>
    <dgm:pt modelId="{F91F6AF4-D14F-467C-A534-1943B9DD5889}" type="pres">
      <dgm:prSet presAssocID="{7EA61B48-462E-410B-A9BD-5E7D734B0811}" presName="parentLeftMargin" presStyleLbl="node1" presStyleIdx="0" presStyleCnt="5"/>
      <dgm:spPr/>
    </dgm:pt>
    <dgm:pt modelId="{8D936E0D-9348-4161-A793-559A049623A2}" type="pres">
      <dgm:prSet presAssocID="{7EA61B48-462E-410B-A9BD-5E7D734B08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9364F3-4D3D-47FE-AC49-586D54751479}" type="pres">
      <dgm:prSet presAssocID="{7EA61B48-462E-410B-A9BD-5E7D734B0811}" presName="negativeSpace" presStyleCnt="0"/>
      <dgm:spPr/>
    </dgm:pt>
    <dgm:pt modelId="{FFB8F65E-559D-4822-8514-4FF004F33AE0}" type="pres">
      <dgm:prSet presAssocID="{7EA61B48-462E-410B-A9BD-5E7D734B0811}" presName="childText" presStyleLbl="conFgAcc1" presStyleIdx="1" presStyleCnt="5">
        <dgm:presLayoutVars>
          <dgm:bulletEnabled val="1"/>
        </dgm:presLayoutVars>
      </dgm:prSet>
      <dgm:spPr/>
    </dgm:pt>
    <dgm:pt modelId="{B66B2AC5-988A-47D3-B364-B0D6AAF01CF0}" type="pres">
      <dgm:prSet presAssocID="{628C4BA4-320C-4C04-BBBD-D3C5D49D2606}" presName="spaceBetweenRectangles" presStyleCnt="0"/>
      <dgm:spPr/>
    </dgm:pt>
    <dgm:pt modelId="{D3316DB8-6865-4A76-AA31-7CFE9322881E}" type="pres">
      <dgm:prSet presAssocID="{FA668A15-6EAE-48EB-8211-4256BBF1F264}" presName="parentLin" presStyleCnt="0"/>
      <dgm:spPr/>
    </dgm:pt>
    <dgm:pt modelId="{85D62B46-3D18-456B-B188-111556B4D508}" type="pres">
      <dgm:prSet presAssocID="{FA668A15-6EAE-48EB-8211-4256BBF1F264}" presName="parentLeftMargin" presStyleLbl="node1" presStyleIdx="1" presStyleCnt="5"/>
      <dgm:spPr/>
    </dgm:pt>
    <dgm:pt modelId="{170BAEC0-9892-40E9-B3F4-1E5E3D010712}" type="pres">
      <dgm:prSet presAssocID="{FA668A15-6EAE-48EB-8211-4256BBF1F26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9519DF-5E14-41DE-995A-8715CF20EEF6}" type="pres">
      <dgm:prSet presAssocID="{FA668A15-6EAE-48EB-8211-4256BBF1F264}" presName="negativeSpace" presStyleCnt="0"/>
      <dgm:spPr/>
    </dgm:pt>
    <dgm:pt modelId="{A2B44886-C0AC-4614-8444-B27FCA70B33B}" type="pres">
      <dgm:prSet presAssocID="{FA668A15-6EAE-48EB-8211-4256BBF1F264}" presName="childText" presStyleLbl="conFgAcc1" presStyleIdx="2" presStyleCnt="5">
        <dgm:presLayoutVars>
          <dgm:bulletEnabled val="1"/>
        </dgm:presLayoutVars>
      </dgm:prSet>
      <dgm:spPr/>
    </dgm:pt>
    <dgm:pt modelId="{167A66D4-1CA0-4043-8006-2303380907CC}" type="pres">
      <dgm:prSet presAssocID="{CC3463C1-8DEE-448D-A819-73B7B22C7E5B}" presName="spaceBetweenRectangles" presStyleCnt="0"/>
      <dgm:spPr/>
    </dgm:pt>
    <dgm:pt modelId="{8514B47F-33BB-4086-AADD-2E58E7F917A2}" type="pres">
      <dgm:prSet presAssocID="{4DAC7D28-F1FF-4416-B795-E0933FA9B983}" presName="parentLin" presStyleCnt="0"/>
      <dgm:spPr/>
    </dgm:pt>
    <dgm:pt modelId="{61090B96-3BB6-4B15-990A-9417EE550020}" type="pres">
      <dgm:prSet presAssocID="{4DAC7D28-F1FF-4416-B795-E0933FA9B983}" presName="parentLeftMargin" presStyleLbl="node1" presStyleIdx="2" presStyleCnt="5"/>
      <dgm:spPr/>
    </dgm:pt>
    <dgm:pt modelId="{2762A01E-41A5-44B7-ABB1-9EB0B198A704}" type="pres">
      <dgm:prSet presAssocID="{4DAC7D28-F1FF-4416-B795-E0933FA9B98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55BB4B-2D70-4D9D-96C2-9230E2D7BBAF}" type="pres">
      <dgm:prSet presAssocID="{4DAC7D28-F1FF-4416-B795-E0933FA9B983}" presName="negativeSpace" presStyleCnt="0"/>
      <dgm:spPr/>
    </dgm:pt>
    <dgm:pt modelId="{5BB137BA-CF3E-428B-8A46-5EB893DB7482}" type="pres">
      <dgm:prSet presAssocID="{4DAC7D28-F1FF-4416-B795-E0933FA9B983}" presName="childText" presStyleLbl="conFgAcc1" presStyleIdx="3" presStyleCnt="5">
        <dgm:presLayoutVars>
          <dgm:bulletEnabled val="1"/>
        </dgm:presLayoutVars>
      </dgm:prSet>
      <dgm:spPr/>
    </dgm:pt>
    <dgm:pt modelId="{BD905B9D-FB60-4D0E-96D9-1DF55A6A955D}" type="pres">
      <dgm:prSet presAssocID="{0E3FEE89-2B13-4F77-B7E5-EFB7C950AA20}" presName="spaceBetweenRectangles" presStyleCnt="0"/>
      <dgm:spPr/>
    </dgm:pt>
    <dgm:pt modelId="{41D81A6A-8019-474D-B6F3-9E72B8F77AB8}" type="pres">
      <dgm:prSet presAssocID="{E9C769D9-DA48-4319-B40B-82E35A732371}" presName="parentLin" presStyleCnt="0"/>
      <dgm:spPr/>
    </dgm:pt>
    <dgm:pt modelId="{D1BA2C56-07BA-40CD-9BC1-87A9F7D5D386}" type="pres">
      <dgm:prSet presAssocID="{E9C769D9-DA48-4319-B40B-82E35A732371}" presName="parentLeftMargin" presStyleLbl="node1" presStyleIdx="3" presStyleCnt="5"/>
      <dgm:spPr/>
    </dgm:pt>
    <dgm:pt modelId="{3C5925FF-B4A0-4CF2-89E5-A9AEFE30D937}" type="pres">
      <dgm:prSet presAssocID="{E9C769D9-DA48-4319-B40B-82E35A73237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970AC54-C01F-48CE-B269-75F0E11A74D9}" type="pres">
      <dgm:prSet presAssocID="{E9C769D9-DA48-4319-B40B-82E35A732371}" presName="negativeSpace" presStyleCnt="0"/>
      <dgm:spPr/>
    </dgm:pt>
    <dgm:pt modelId="{64906CA7-D7B0-43E7-B6DF-B1114B94AE91}" type="pres">
      <dgm:prSet presAssocID="{E9C769D9-DA48-4319-B40B-82E35A7323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15F4D07-FAD7-461F-9363-0D944D5162C6}" type="presOf" srcId="{E9C769D9-DA48-4319-B40B-82E35A732371}" destId="{D1BA2C56-07BA-40CD-9BC1-87A9F7D5D386}" srcOrd="0" destOrd="0" presId="urn:microsoft.com/office/officeart/2005/8/layout/list1"/>
    <dgm:cxn modelId="{7495D72A-7AE7-440B-B739-2BC736573F9D}" srcId="{63F0F766-4C85-4950-93CB-202F3A90FA9F}" destId="{4DAC7D28-F1FF-4416-B795-E0933FA9B983}" srcOrd="3" destOrd="0" parTransId="{F06EDF2A-2262-468D-9053-B1A4618B4877}" sibTransId="{0E3FEE89-2B13-4F77-B7E5-EFB7C950AA20}"/>
    <dgm:cxn modelId="{2D915538-7E2C-47B4-A7DE-9B405BB55E76}" type="presOf" srcId="{E9C769D9-DA48-4319-B40B-82E35A732371}" destId="{3C5925FF-B4A0-4CF2-89E5-A9AEFE30D937}" srcOrd="1" destOrd="0" presId="urn:microsoft.com/office/officeart/2005/8/layout/list1"/>
    <dgm:cxn modelId="{5B01B04F-F334-485A-A15A-B87A9631C922}" type="presOf" srcId="{7EA61B48-462E-410B-A9BD-5E7D734B0811}" destId="{8D936E0D-9348-4161-A793-559A049623A2}" srcOrd="1" destOrd="0" presId="urn:microsoft.com/office/officeart/2005/8/layout/list1"/>
    <dgm:cxn modelId="{1CC1AA73-7CFC-43B4-B7E4-12FCA4EF56E8}" type="presOf" srcId="{7EA61B48-462E-410B-A9BD-5E7D734B0811}" destId="{F91F6AF4-D14F-467C-A534-1943B9DD5889}" srcOrd="0" destOrd="0" presId="urn:microsoft.com/office/officeart/2005/8/layout/list1"/>
    <dgm:cxn modelId="{80A47275-B858-4B05-9E00-5D2E45EE4BBD}" srcId="{63F0F766-4C85-4950-93CB-202F3A90FA9F}" destId="{FA668A15-6EAE-48EB-8211-4256BBF1F264}" srcOrd="2" destOrd="0" parTransId="{74E0A188-1A4B-4404-A797-BAB1205D16EE}" sibTransId="{CC3463C1-8DEE-448D-A819-73B7B22C7E5B}"/>
    <dgm:cxn modelId="{921C3179-F1B2-4051-9FBD-E215A804DFF2}" type="presOf" srcId="{9922FD1D-1A31-415A-B2CD-2E6F48236242}" destId="{CE991DB4-4162-4E57-AADF-6C2C2A07DE4E}" srcOrd="0" destOrd="0" presId="urn:microsoft.com/office/officeart/2005/8/layout/list1"/>
    <dgm:cxn modelId="{6AEA5B7C-A668-4088-BB5D-4DD5CFA9DE5B}" srcId="{63F0F766-4C85-4950-93CB-202F3A90FA9F}" destId="{7EA61B48-462E-410B-A9BD-5E7D734B0811}" srcOrd="1" destOrd="0" parTransId="{95DAF8B3-C4EF-419C-A409-44EAD84AA413}" sibTransId="{628C4BA4-320C-4C04-BBBD-D3C5D49D2606}"/>
    <dgm:cxn modelId="{0DAA8182-B616-4283-AB0A-EF7114877AC5}" srcId="{63F0F766-4C85-4950-93CB-202F3A90FA9F}" destId="{9922FD1D-1A31-415A-B2CD-2E6F48236242}" srcOrd="0" destOrd="0" parTransId="{064D691E-7D3B-4A6C-8F5C-7E8CC9E180FC}" sibTransId="{D0F5C936-84CA-42D2-A5B5-BF581820B908}"/>
    <dgm:cxn modelId="{BBED278D-4269-42A5-A088-8A1A87767E71}" type="presOf" srcId="{63F0F766-4C85-4950-93CB-202F3A90FA9F}" destId="{E61DD28E-4310-4E21-8BBD-B417E69089E1}" srcOrd="0" destOrd="0" presId="urn:microsoft.com/office/officeart/2005/8/layout/list1"/>
    <dgm:cxn modelId="{F480619C-B6F8-4E58-829F-4102FC69B502}" type="presOf" srcId="{FA668A15-6EAE-48EB-8211-4256BBF1F264}" destId="{85D62B46-3D18-456B-B188-111556B4D508}" srcOrd="0" destOrd="0" presId="urn:microsoft.com/office/officeart/2005/8/layout/list1"/>
    <dgm:cxn modelId="{626E6BA3-55AC-4318-B187-A969BEBA580B}" srcId="{63F0F766-4C85-4950-93CB-202F3A90FA9F}" destId="{E9C769D9-DA48-4319-B40B-82E35A732371}" srcOrd="4" destOrd="0" parTransId="{D9F36855-7AD1-48D7-B794-433470593322}" sibTransId="{4BF59455-0659-4179-8246-67F0D8C0A713}"/>
    <dgm:cxn modelId="{A2B689C8-C947-4305-A708-EFEA023BFE19}" type="presOf" srcId="{FA668A15-6EAE-48EB-8211-4256BBF1F264}" destId="{170BAEC0-9892-40E9-B3F4-1E5E3D010712}" srcOrd="1" destOrd="0" presId="urn:microsoft.com/office/officeart/2005/8/layout/list1"/>
    <dgm:cxn modelId="{9AA386CF-9868-44C9-A9D3-CE6395CF710F}" type="presOf" srcId="{4DAC7D28-F1FF-4416-B795-E0933FA9B983}" destId="{61090B96-3BB6-4B15-990A-9417EE550020}" srcOrd="0" destOrd="0" presId="urn:microsoft.com/office/officeart/2005/8/layout/list1"/>
    <dgm:cxn modelId="{4D854ADA-76EE-49DA-A70E-679EF1334BDB}" type="presOf" srcId="{4DAC7D28-F1FF-4416-B795-E0933FA9B983}" destId="{2762A01E-41A5-44B7-ABB1-9EB0B198A704}" srcOrd="1" destOrd="0" presId="urn:microsoft.com/office/officeart/2005/8/layout/list1"/>
    <dgm:cxn modelId="{C5C3BFE0-9AF8-4786-A378-7FCE6D96AEA6}" type="presOf" srcId="{9922FD1D-1A31-415A-B2CD-2E6F48236242}" destId="{01D4F08E-2536-4187-8EF1-35723F9EA36C}" srcOrd="1" destOrd="0" presId="urn:microsoft.com/office/officeart/2005/8/layout/list1"/>
    <dgm:cxn modelId="{DBBB1175-3167-4131-B914-70AB41374B0F}" type="presParOf" srcId="{E61DD28E-4310-4E21-8BBD-B417E69089E1}" destId="{51BE89A8-C6D4-4FCE-9BCD-B81484A27B05}" srcOrd="0" destOrd="0" presId="urn:microsoft.com/office/officeart/2005/8/layout/list1"/>
    <dgm:cxn modelId="{1300DD17-5FF1-4384-B67E-02E853DC4BB5}" type="presParOf" srcId="{51BE89A8-C6D4-4FCE-9BCD-B81484A27B05}" destId="{CE991DB4-4162-4E57-AADF-6C2C2A07DE4E}" srcOrd="0" destOrd="0" presId="urn:microsoft.com/office/officeart/2005/8/layout/list1"/>
    <dgm:cxn modelId="{290B0789-9F1A-40AD-A723-3C792E835DCE}" type="presParOf" srcId="{51BE89A8-C6D4-4FCE-9BCD-B81484A27B05}" destId="{01D4F08E-2536-4187-8EF1-35723F9EA36C}" srcOrd="1" destOrd="0" presId="urn:microsoft.com/office/officeart/2005/8/layout/list1"/>
    <dgm:cxn modelId="{2FC28197-4402-4C13-8999-3B36C7C26DA5}" type="presParOf" srcId="{E61DD28E-4310-4E21-8BBD-B417E69089E1}" destId="{E71364E0-2EC5-4D44-97C0-A51C0F6B025F}" srcOrd="1" destOrd="0" presId="urn:microsoft.com/office/officeart/2005/8/layout/list1"/>
    <dgm:cxn modelId="{00892C81-A2ED-4B10-824C-1F81E3B2BDEF}" type="presParOf" srcId="{E61DD28E-4310-4E21-8BBD-B417E69089E1}" destId="{85F180C0-C264-4368-B40C-7C771012F8C2}" srcOrd="2" destOrd="0" presId="urn:microsoft.com/office/officeart/2005/8/layout/list1"/>
    <dgm:cxn modelId="{ADBE1845-451C-45D1-85F6-7BABC32F958E}" type="presParOf" srcId="{E61DD28E-4310-4E21-8BBD-B417E69089E1}" destId="{B9B1062F-9A44-4CDA-AA2D-7124F4665BE9}" srcOrd="3" destOrd="0" presId="urn:microsoft.com/office/officeart/2005/8/layout/list1"/>
    <dgm:cxn modelId="{F4FD7ECF-DC3A-4F86-874E-11E4B9BEAF4C}" type="presParOf" srcId="{E61DD28E-4310-4E21-8BBD-B417E69089E1}" destId="{7FF129A6-A507-4A5E-87C6-896C27AADB6A}" srcOrd="4" destOrd="0" presId="urn:microsoft.com/office/officeart/2005/8/layout/list1"/>
    <dgm:cxn modelId="{DF888BD5-01BE-40CE-99E5-85738AF44C3D}" type="presParOf" srcId="{7FF129A6-A507-4A5E-87C6-896C27AADB6A}" destId="{F91F6AF4-D14F-467C-A534-1943B9DD5889}" srcOrd="0" destOrd="0" presId="urn:microsoft.com/office/officeart/2005/8/layout/list1"/>
    <dgm:cxn modelId="{5796CA46-BC82-4321-8B19-22B597F30E1A}" type="presParOf" srcId="{7FF129A6-A507-4A5E-87C6-896C27AADB6A}" destId="{8D936E0D-9348-4161-A793-559A049623A2}" srcOrd="1" destOrd="0" presId="urn:microsoft.com/office/officeart/2005/8/layout/list1"/>
    <dgm:cxn modelId="{433BB7C6-8D26-4BEA-8C2C-ECF34FF44067}" type="presParOf" srcId="{E61DD28E-4310-4E21-8BBD-B417E69089E1}" destId="{2A9364F3-4D3D-47FE-AC49-586D54751479}" srcOrd="5" destOrd="0" presId="urn:microsoft.com/office/officeart/2005/8/layout/list1"/>
    <dgm:cxn modelId="{4ABE3922-D9C9-4E7D-9790-25D9E0193551}" type="presParOf" srcId="{E61DD28E-4310-4E21-8BBD-B417E69089E1}" destId="{FFB8F65E-559D-4822-8514-4FF004F33AE0}" srcOrd="6" destOrd="0" presId="urn:microsoft.com/office/officeart/2005/8/layout/list1"/>
    <dgm:cxn modelId="{8631B22E-08E7-4BF1-993E-9D56851B0F04}" type="presParOf" srcId="{E61DD28E-4310-4E21-8BBD-B417E69089E1}" destId="{B66B2AC5-988A-47D3-B364-B0D6AAF01CF0}" srcOrd="7" destOrd="0" presId="urn:microsoft.com/office/officeart/2005/8/layout/list1"/>
    <dgm:cxn modelId="{4A5842E7-DABB-4C31-8A07-89FB528BBC0A}" type="presParOf" srcId="{E61DD28E-4310-4E21-8BBD-B417E69089E1}" destId="{D3316DB8-6865-4A76-AA31-7CFE9322881E}" srcOrd="8" destOrd="0" presId="urn:microsoft.com/office/officeart/2005/8/layout/list1"/>
    <dgm:cxn modelId="{C9D849CB-BD11-4371-B282-30846FEB2746}" type="presParOf" srcId="{D3316DB8-6865-4A76-AA31-7CFE9322881E}" destId="{85D62B46-3D18-456B-B188-111556B4D508}" srcOrd="0" destOrd="0" presId="urn:microsoft.com/office/officeart/2005/8/layout/list1"/>
    <dgm:cxn modelId="{D65AA3FB-8074-43D0-B790-A58165EC7A69}" type="presParOf" srcId="{D3316DB8-6865-4A76-AA31-7CFE9322881E}" destId="{170BAEC0-9892-40E9-B3F4-1E5E3D010712}" srcOrd="1" destOrd="0" presId="urn:microsoft.com/office/officeart/2005/8/layout/list1"/>
    <dgm:cxn modelId="{A2710548-AE79-40C4-9824-EBE7DF48C381}" type="presParOf" srcId="{E61DD28E-4310-4E21-8BBD-B417E69089E1}" destId="{D29519DF-5E14-41DE-995A-8715CF20EEF6}" srcOrd="9" destOrd="0" presId="urn:microsoft.com/office/officeart/2005/8/layout/list1"/>
    <dgm:cxn modelId="{8C385CAE-3AF0-4907-9233-51196D498675}" type="presParOf" srcId="{E61DD28E-4310-4E21-8BBD-B417E69089E1}" destId="{A2B44886-C0AC-4614-8444-B27FCA70B33B}" srcOrd="10" destOrd="0" presId="urn:microsoft.com/office/officeart/2005/8/layout/list1"/>
    <dgm:cxn modelId="{55CAC4BB-9B79-4377-9AD5-AA4D4C8D4135}" type="presParOf" srcId="{E61DD28E-4310-4E21-8BBD-B417E69089E1}" destId="{167A66D4-1CA0-4043-8006-2303380907CC}" srcOrd="11" destOrd="0" presId="urn:microsoft.com/office/officeart/2005/8/layout/list1"/>
    <dgm:cxn modelId="{C3D10B0F-4504-4FC9-97BC-5511110BA4A8}" type="presParOf" srcId="{E61DD28E-4310-4E21-8BBD-B417E69089E1}" destId="{8514B47F-33BB-4086-AADD-2E58E7F917A2}" srcOrd="12" destOrd="0" presId="urn:microsoft.com/office/officeart/2005/8/layout/list1"/>
    <dgm:cxn modelId="{60A90CAC-83F9-4F0F-ACD6-70FB5B0C2844}" type="presParOf" srcId="{8514B47F-33BB-4086-AADD-2E58E7F917A2}" destId="{61090B96-3BB6-4B15-990A-9417EE550020}" srcOrd="0" destOrd="0" presId="urn:microsoft.com/office/officeart/2005/8/layout/list1"/>
    <dgm:cxn modelId="{3FAD166F-8986-4017-9864-EE5A62C13B70}" type="presParOf" srcId="{8514B47F-33BB-4086-AADD-2E58E7F917A2}" destId="{2762A01E-41A5-44B7-ABB1-9EB0B198A704}" srcOrd="1" destOrd="0" presId="urn:microsoft.com/office/officeart/2005/8/layout/list1"/>
    <dgm:cxn modelId="{6B824BE6-37C9-4A2B-BE6A-BE4A3BAFCC90}" type="presParOf" srcId="{E61DD28E-4310-4E21-8BBD-B417E69089E1}" destId="{5555BB4B-2D70-4D9D-96C2-9230E2D7BBAF}" srcOrd="13" destOrd="0" presId="urn:microsoft.com/office/officeart/2005/8/layout/list1"/>
    <dgm:cxn modelId="{C4319A13-DC78-4EEE-B804-AF5689963826}" type="presParOf" srcId="{E61DD28E-4310-4E21-8BBD-B417E69089E1}" destId="{5BB137BA-CF3E-428B-8A46-5EB893DB7482}" srcOrd="14" destOrd="0" presId="urn:microsoft.com/office/officeart/2005/8/layout/list1"/>
    <dgm:cxn modelId="{F9BB07BF-0194-4116-97C1-FF003347B79B}" type="presParOf" srcId="{E61DD28E-4310-4E21-8BBD-B417E69089E1}" destId="{BD905B9D-FB60-4D0E-96D9-1DF55A6A955D}" srcOrd="15" destOrd="0" presId="urn:microsoft.com/office/officeart/2005/8/layout/list1"/>
    <dgm:cxn modelId="{8736C8B8-5E7A-449F-95A8-61B364955ECD}" type="presParOf" srcId="{E61DD28E-4310-4E21-8BBD-B417E69089E1}" destId="{41D81A6A-8019-474D-B6F3-9E72B8F77AB8}" srcOrd="16" destOrd="0" presId="urn:microsoft.com/office/officeart/2005/8/layout/list1"/>
    <dgm:cxn modelId="{AA4A5A0E-58B8-4AAB-89C2-D5644A3A93D2}" type="presParOf" srcId="{41D81A6A-8019-474D-B6F3-9E72B8F77AB8}" destId="{D1BA2C56-07BA-40CD-9BC1-87A9F7D5D386}" srcOrd="0" destOrd="0" presId="urn:microsoft.com/office/officeart/2005/8/layout/list1"/>
    <dgm:cxn modelId="{C19A00AE-F36C-4F21-9D3C-85235E029371}" type="presParOf" srcId="{41D81A6A-8019-474D-B6F3-9E72B8F77AB8}" destId="{3C5925FF-B4A0-4CF2-89E5-A9AEFE30D937}" srcOrd="1" destOrd="0" presId="urn:microsoft.com/office/officeart/2005/8/layout/list1"/>
    <dgm:cxn modelId="{232CB397-3F81-4435-B33B-0AEAFF9DAAAC}" type="presParOf" srcId="{E61DD28E-4310-4E21-8BBD-B417E69089E1}" destId="{3970AC54-C01F-48CE-B269-75F0E11A74D9}" srcOrd="17" destOrd="0" presId="urn:microsoft.com/office/officeart/2005/8/layout/list1"/>
    <dgm:cxn modelId="{BDBFDE38-6062-4B38-870A-80C01001CEDD}" type="presParOf" srcId="{E61DD28E-4310-4E21-8BBD-B417E69089E1}" destId="{64906CA7-D7B0-43E7-B6DF-B1114B94AE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80C0-C264-4368-B40C-7C771012F8C2}">
      <dsp:nvSpPr>
        <dsp:cNvPr id="0" name=""/>
        <dsp:cNvSpPr/>
      </dsp:nvSpPr>
      <dsp:spPr>
        <a:xfrm>
          <a:off x="0" y="289398"/>
          <a:ext cx="95098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4F08E-2536-4187-8EF1-35723F9EA36C}">
      <dsp:nvSpPr>
        <dsp:cNvPr id="0" name=""/>
        <dsp:cNvSpPr/>
      </dsp:nvSpPr>
      <dsp:spPr>
        <a:xfrm>
          <a:off x="475492" y="23718"/>
          <a:ext cx="665689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15" tIns="0" rIns="251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Ucuz</a:t>
          </a:r>
        </a:p>
      </dsp:txBody>
      <dsp:txXfrm>
        <a:off x="501431" y="49657"/>
        <a:ext cx="6605020" cy="479482"/>
      </dsp:txXfrm>
    </dsp:sp>
    <dsp:sp modelId="{FFB8F65E-559D-4822-8514-4FF004F33AE0}">
      <dsp:nvSpPr>
        <dsp:cNvPr id="0" name=""/>
        <dsp:cNvSpPr/>
      </dsp:nvSpPr>
      <dsp:spPr>
        <a:xfrm>
          <a:off x="0" y="1105878"/>
          <a:ext cx="95098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36E0D-9348-4161-A793-559A049623A2}">
      <dsp:nvSpPr>
        <dsp:cNvPr id="0" name=""/>
        <dsp:cNvSpPr/>
      </dsp:nvSpPr>
      <dsp:spPr>
        <a:xfrm>
          <a:off x="475492" y="840198"/>
          <a:ext cx="665689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15" tIns="0" rIns="251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Hassas</a:t>
          </a:r>
        </a:p>
      </dsp:txBody>
      <dsp:txXfrm>
        <a:off x="501431" y="866137"/>
        <a:ext cx="6605020" cy="479482"/>
      </dsp:txXfrm>
    </dsp:sp>
    <dsp:sp modelId="{A2B44886-C0AC-4614-8444-B27FCA70B33B}">
      <dsp:nvSpPr>
        <dsp:cNvPr id="0" name=""/>
        <dsp:cNvSpPr/>
      </dsp:nvSpPr>
      <dsp:spPr>
        <a:xfrm>
          <a:off x="0" y="1922358"/>
          <a:ext cx="95098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BAEC0-9892-40E9-B3F4-1E5E3D010712}">
      <dsp:nvSpPr>
        <dsp:cNvPr id="0" name=""/>
        <dsp:cNvSpPr/>
      </dsp:nvSpPr>
      <dsp:spPr>
        <a:xfrm>
          <a:off x="475492" y="1656678"/>
          <a:ext cx="665689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15" tIns="0" rIns="251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Taşınabilir</a:t>
          </a:r>
        </a:p>
      </dsp:txBody>
      <dsp:txXfrm>
        <a:off x="501431" y="1682617"/>
        <a:ext cx="6605020" cy="479482"/>
      </dsp:txXfrm>
    </dsp:sp>
    <dsp:sp modelId="{5BB137BA-CF3E-428B-8A46-5EB893DB7482}">
      <dsp:nvSpPr>
        <dsp:cNvPr id="0" name=""/>
        <dsp:cNvSpPr/>
      </dsp:nvSpPr>
      <dsp:spPr>
        <a:xfrm>
          <a:off x="0" y="2738839"/>
          <a:ext cx="95098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2A01E-41A5-44B7-ABB1-9EB0B198A704}">
      <dsp:nvSpPr>
        <dsp:cNvPr id="0" name=""/>
        <dsp:cNvSpPr/>
      </dsp:nvSpPr>
      <dsp:spPr>
        <a:xfrm>
          <a:off x="475492" y="2473159"/>
          <a:ext cx="665689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15" tIns="0" rIns="251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Hızlı</a:t>
          </a:r>
        </a:p>
      </dsp:txBody>
      <dsp:txXfrm>
        <a:off x="501431" y="2499098"/>
        <a:ext cx="6605020" cy="479482"/>
      </dsp:txXfrm>
    </dsp:sp>
    <dsp:sp modelId="{64906CA7-D7B0-43E7-B6DF-B1114B94AE91}">
      <dsp:nvSpPr>
        <dsp:cNvPr id="0" name=""/>
        <dsp:cNvSpPr/>
      </dsp:nvSpPr>
      <dsp:spPr>
        <a:xfrm>
          <a:off x="0" y="3555319"/>
          <a:ext cx="95098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925FF-B4A0-4CF2-89E5-A9AEFE30D937}">
      <dsp:nvSpPr>
        <dsp:cNvPr id="0" name=""/>
        <dsp:cNvSpPr/>
      </dsp:nvSpPr>
      <dsp:spPr>
        <a:xfrm>
          <a:off x="475492" y="3289639"/>
          <a:ext cx="665689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615" tIns="0" rIns="251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Ticarileşebilir</a:t>
          </a:r>
        </a:p>
      </dsp:txBody>
      <dsp:txXfrm>
        <a:off x="501431" y="3315578"/>
        <a:ext cx="660502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15521-A0BE-4ABC-A671-2056DEDE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3225D0-48B9-4040-8AD3-C7F47569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D4ADD3-4D31-4934-A18E-EC7582C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0C20BF-9592-4450-A2D0-5050298F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11CCFC-BC37-4B6C-92EF-F102267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1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C3A05-9410-41BF-ABE1-2A0A17D9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32D099-C651-4C4D-BAEE-FB5173D49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6CDEA4-0DCB-4125-A71A-F306554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FDB4E1-A799-4412-8817-01AD0B7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9F281B-8B87-492B-8611-FA5B0FF7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7A30AD-88EA-499F-9CC7-5C672BD9A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EF790A-AE53-43EE-B330-E6A8F78CC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40C651-02FC-4A60-A55F-4ED0786D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1971F4-61DD-4784-BFF5-5DA9974A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BBC4F6-46A6-40CD-BA5D-C5293F35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A0EF2-7906-4D5D-BDF5-540A71CF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8371E7-E4D3-41A9-BDCE-640D30C2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F1A49A-9DA1-4250-A0BC-FFDFB0A2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06EC60-0C8C-4C1A-A5E5-C9E2C312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B65E2D-746E-483A-AA0A-10233C39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5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70730F-85E3-4C63-8920-190F0A2D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9175AB-A42F-4FF3-AC56-20738BDF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1CC15C-82E2-4ED6-862B-EFABF8A4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50F3-3FEA-430F-8152-F1984BA6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07F302-E592-4405-8067-7B4254C1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9E12E-E356-4C95-BE56-14552A61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10680-9E4C-48F4-A2E4-BE3E20328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574988-45C1-49D8-9492-729A0050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2AF97D-E571-48E4-9D9C-F263E8FE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4FC174-0D97-4FCA-AC4C-BD12BC1A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CC8FD-31BB-4BCA-8405-CE8E789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1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88B3EF-6D1E-402A-8F01-5278159C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84F0BB-1CA3-4531-89B2-2EBA57A3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F3A0A-1C55-41A4-837B-7793330E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3A18989-C5DA-416B-88A7-D3A2F43C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897EB95-1E5E-40A8-A964-B40C8B052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A67E919-1113-438E-9625-3F90806D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E1A449B-94A7-486C-988F-89D1C1B0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57E75E1-CC26-467D-AEF5-7EEF495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8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9447C2-D45C-4482-A710-2CDAB529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F61D94-87C4-4D1E-83B4-D7849B71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AB3E44-7768-46E9-8C63-29534C82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072CC3-8BC7-48A2-A6BE-6873E6E4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A67E36-6B33-4A48-B299-A2434220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A456D8-2B07-4FFB-AD71-3C060AA4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99A0D1-C87A-4761-B757-C6CFF1E0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9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F45F4-5BBC-4D8B-BE79-EF182618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91C7A6-63FF-44BE-9BF4-E44A366D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115A1-5F9C-496F-9927-56EC1BBD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B6C99C-9FE2-479B-A67E-B17F11B5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946EF2-BF78-4AA6-96B6-A196B2B8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6609B1-58C8-4233-9BF2-79B06F37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F5807-993F-4B6E-BD76-E9AAC6F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B7E53C-E0FB-4F78-B798-84FB4E1A7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A9E1755-C70F-48DD-BBEF-B43ECC22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A16229-4523-4D71-85D8-7ABADAE2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5EF9B51-B4F7-4C0F-94D0-8FA46D86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EB8AE7-4DF6-497E-AD38-18E5ACD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D8814E-4C49-4DE2-B2F3-3A87452D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37313A-530D-4700-97B0-C25DD0AC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F0016E-0549-4249-9F80-1C90FABE4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8B2A11-1EBA-4E40-8883-825517AC9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6664D-2336-4B4C-A340-C85AE9043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4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Biyosensörler: </a:t>
            </a:r>
            <a:br>
              <a:rPr lang="en-US" dirty="0"/>
            </a:br>
            <a:r>
              <a:rPr lang="en-US" dirty="0" err="1"/>
              <a:t>Biyoekonomik</a:t>
            </a:r>
            <a:r>
              <a:rPr lang="en-US" dirty="0"/>
              <a:t> </a:t>
            </a:r>
            <a:r>
              <a:rPr lang="en-US" dirty="0" err="1"/>
              <a:t>önemi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</a:t>
            </a:r>
            <a:r>
              <a:rPr lang="en-US" dirty="0" err="1"/>
              <a:t>perspektifi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Öğr</a:t>
            </a:r>
            <a:r>
              <a:rPr lang="en-US" dirty="0"/>
              <a:t>. </a:t>
            </a:r>
            <a:r>
              <a:rPr lang="en-US" dirty="0" err="1"/>
              <a:t>Üyesi</a:t>
            </a:r>
            <a:r>
              <a:rPr lang="en-US" dirty="0"/>
              <a:t> Mehmet Altay ÜNAL</a:t>
            </a:r>
          </a:p>
          <a:p>
            <a:r>
              <a:rPr lang="en-US" dirty="0"/>
              <a:t>Ankara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Kök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/>
              <a:t>Enstitüsü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739" y="5769135"/>
            <a:ext cx="869422" cy="8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3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7" y="4930381"/>
            <a:ext cx="2129578" cy="1526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01" y="1684992"/>
            <a:ext cx="1127760" cy="159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1" y="3069849"/>
            <a:ext cx="2124004" cy="143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16" y="3675854"/>
            <a:ext cx="1903899" cy="2284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25" y="447228"/>
            <a:ext cx="2725736" cy="1531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5" y="1516082"/>
            <a:ext cx="2540000" cy="12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12" y="3069849"/>
            <a:ext cx="7154888" cy="327801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93" y="2205253"/>
            <a:ext cx="4048125" cy="638175"/>
          </a:xfrm>
          <a:prstGeom prst="rect">
            <a:avLst/>
          </a:prstGeom>
        </p:spPr>
      </p:pic>
      <p:sp>
        <p:nvSpPr>
          <p:cNvPr id="3" name="AutoShape 2" descr="Image result for national science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Image result for national science found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15" y="273480"/>
            <a:ext cx="1694206" cy="17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5"/>
          <p:cNvSpPr>
            <a:spLocks noEditPoints="1"/>
          </p:cNvSpPr>
          <p:nvPr/>
        </p:nvSpPr>
        <p:spPr bwMode="auto">
          <a:xfrm>
            <a:off x="4504267" y="3934445"/>
            <a:ext cx="7897871" cy="1405199"/>
          </a:xfrm>
          <a:custGeom>
            <a:avLst/>
            <a:gdLst>
              <a:gd name="T0" fmla="*/ 123 w 452"/>
              <a:gd name="T1" fmla="*/ 17 h 285"/>
              <a:gd name="T2" fmla="*/ 335 w 452"/>
              <a:gd name="T3" fmla="*/ 260 h 285"/>
              <a:gd name="T4" fmla="*/ 115 w 452"/>
              <a:gd name="T5" fmla="*/ 281 h 285"/>
              <a:gd name="T6" fmla="*/ 2 w 452"/>
              <a:gd name="T7" fmla="*/ 219 h 285"/>
              <a:gd name="T8" fmla="*/ 82 w 452"/>
              <a:gd name="T9" fmla="*/ 78 h 285"/>
              <a:gd name="T10" fmla="*/ 215 w 452"/>
              <a:gd name="T11" fmla="*/ 18 h 285"/>
              <a:gd name="T12" fmla="*/ 192 w 452"/>
              <a:gd name="T13" fmla="*/ 18 h 285"/>
              <a:gd name="T14" fmla="*/ 146 w 452"/>
              <a:gd name="T15" fmla="*/ 20 h 285"/>
              <a:gd name="T16" fmla="*/ 127 w 452"/>
              <a:gd name="T17" fmla="*/ 24 h 285"/>
              <a:gd name="T18" fmla="*/ 133 w 452"/>
              <a:gd name="T19" fmla="*/ 22 h 285"/>
              <a:gd name="T20" fmla="*/ 216 w 452"/>
              <a:gd name="T21" fmla="*/ 13 h 285"/>
              <a:gd name="T22" fmla="*/ 131 w 452"/>
              <a:gd name="T23" fmla="*/ 18 h 285"/>
              <a:gd name="T24" fmla="*/ 130 w 452"/>
              <a:gd name="T25" fmla="*/ 17 h 285"/>
              <a:gd name="T26" fmla="*/ 174 w 452"/>
              <a:gd name="T27" fmla="*/ 11 h 285"/>
              <a:gd name="T28" fmla="*/ 158 w 452"/>
              <a:gd name="T29" fmla="*/ 12 h 285"/>
              <a:gd name="T30" fmla="*/ 130 w 452"/>
              <a:gd name="T31" fmla="*/ 16 h 285"/>
              <a:gd name="T32" fmla="*/ 130 w 452"/>
              <a:gd name="T33" fmla="*/ 16 h 285"/>
              <a:gd name="T34" fmla="*/ 160 w 452"/>
              <a:gd name="T35" fmla="*/ 10 h 285"/>
              <a:gd name="T36" fmla="*/ 129 w 452"/>
              <a:gd name="T37" fmla="*/ 15 h 285"/>
              <a:gd name="T38" fmla="*/ 125 w 452"/>
              <a:gd name="T39" fmla="*/ 16 h 285"/>
              <a:gd name="T40" fmla="*/ 135 w 452"/>
              <a:gd name="T41" fmla="*/ 13 h 285"/>
              <a:gd name="T42" fmla="*/ 182 w 452"/>
              <a:gd name="T43" fmla="*/ 7 h 285"/>
              <a:gd name="T44" fmla="*/ 254 w 452"/>
              <a:gd name="T45" fmla="*/ 7 h 285"/>
              <a:gd name="T46" fmla="*/ 271 w 452"/>
              <a:gd name="T47" fmla="*/ 8 h 285"/>
              <a:gd name="T48" fmla="*/ 354 w 452"/>
              <a:gd name="T49" fmla="*/ 2 h 285"/>
              <a:gd name="T50" fmla="*/ 360 w 452"/>
              <a:gd name="T51" fmla="*/ 0 h 285"/>
              <a:gd name="T52" fmla="*/ 367 w 452"/>
              <a:gd name="T53" fmla="*/ 1 h 285"/>
              <a:gd name="T54" fmla="*/ 376 w 452"/>
              <a:gd name="T55" fmla="*/ 6 h 285"/>
              <a:gd name="T56" fmla="*/ 377 w 452"/>
              <a:gd name="T57" fmla="*/ 17 h 285"/>
              <a:gd name="T58" fmla="*/ 368 w 452"/>
              <a:gd name="T59" fmla="*/ 23 h 285"/>
              <a:gd name="T60" fmla="*/ 361 w 452"/>
              <a:gd name="T61" fmla="*/ 23 h 285"/>
              <a:gd name="T62" fmla="*/ 354 w 452"/>
              <a:gd name="T63" fmla="*/ 21 h 285"/>
              <a:gd name="T64" fmla="*/ 342 w 452"/>
              <a:gd name="T65" fmla="*/ 29 h 285"/>
              <a:gd name="T66" fmla="*/ 422 w 452"/>
              <a:gd name="T67" fmla="*/ 87 h 285"/>
              <a:gd name="T68" fmla="*/ 156 w 452"/>
              <a:gd name="T69" fmla="*/ 10 h 285"/>
              <a:gd name="T70" fmla="*/ 180 w 452"/>
              <a:gd name="T71" fmla="*/ 8 h 285"/>
              <a:gd name="T72" fmla="*/ 218 w 452"/>
              <a:gd name="T73" fmla="*/ 17 h 285"/>
              <a:gd name="T74" fmla="*/ 335 w 452"/>
              <a:gd name="T75" fmla="*/ 43 h 285"/>
              <a:gd name="T76" fmla="*/ 282 w 452"/>
              <a:gd name="T77" fmla="*/ 25 h 285"/>
              <a:gd name="T78" fmla="*/ 137 w 452"/>
              <a:gd name="T79" fmla="*/ 65 h 285"/>
              <a:gd name="T80" fmla="*/ 17 w 452"/>
              <a:gd name="T81" fmla="*/ 205 h 285"/>
              <a:gd name="T82" fmla="*/ 136 w 452"/>
              <a:gd name="T83" fmla="*/ 266 h 285"/>
              <a:gd name="T84" fmla="*/ 341 w 452"/>
              <a:gd name="T85" fmla="*/ 240 h 285"/>
              <a:gd name="T86" fmla="*/ 123 w 452"/>
              <a:gd name="T87" fmla="*/ 16 h 285"/>
              <a:gd name="T88" fmla="*/ 123 w 452"/>
              <a:gd name="T89" fmla="*/ 19 h 285"/>
              <a:gd name="T90" fmla="*/ 124 w 452"/>
              <a:gd name="T91" fmla="*/ 19 h 285"/>
              <a:gd name="T92" fmla="*/ 124 w 452"/>
              <a:gd name="T93" fmla="*/ 17 h 285"/>
              <a:gd name="T94" fmla="*/ 248 w 452"/>
              <a:gd name="T95" fmla="*/ 5 h 285"/>
              <a:gd name="T96" fmla="*/ 124 w 452"/>
              <a:gd name="T97" fmla="*/ 22 h 285"/>
              <a:gd name="T98" fmla="*/ 123 w 452"/>
              <a:gd name="T99" fmla="*/ 22 h 285"/>
              <a:gd name="T100" fmla="*/ 124 w 452"/>
              <a:gd name="T101" fmla="*/ 16 h 285"/>
              <a:gd name="T102" fmla="*/ 125 w 452"/>
              <a:gd name="T103" fmla="*/ 19 h 285"/>
              <a:gd name="T104" fmla="*/ 161 w 452"/>
              <a:gd name="T105" fmla="*/ 18 h 285"/>
              <a:gd name="T106" fmla="*/ 187 w 452"/>
              <a:gd name="T107" fmla="*/ 18 h 285"/>
              <a:gd name="T108" fmla="*/ 125 w 452"/>
              <a:gd name="T109" fmla="*/ 25 h 285"/>
              <a:gd name="T110" fmla="*/ 123 w 452"/>
              <a:gd name="T111" fmla="*/ 17 h 285"/>
              <a:gd name="T112" fmla="*/ 312 w 452"/>
              <a:gd name="T113" fmla="*/ 35 h 285"/>
              <a:gd name="T114" fmla="*/ 131 w 452"/>
              <a:gd name="T115" fmla="*/ 26 h 285"/>
              <a:gd name="T116" fmla="*/ 121 w 452"/>
              <a:gd name="T117" fmla="*/ 25 h 285"/>
              <a:gd name="T118" fmla="*/ 121 w 452"/>
              <a:gd name="T119" fmla="*/ 23 h 285"/>
              <a:gd name="T120" fmla="*/ 121 w 452"/>
              <a:gd name="T121" fmla="*/ 1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2" h="285">
                <a:moveTo>
                  <a:pt x="126" y="23"/>
                </a:moveTo>
                <a:cubicBezTo>
                  <a:pt x="126" y="24"/>
                  <a:pt x="125" y="23"/>
                  <a:pt x="125" y="24"/>
                </a:cubicBezTo>
                <a:cubicBezTo>
                  <a:pt x="125" y="23"/>
                  <a:pt x="125" y="23"/>
                  <a:pt x="126" y="23"/>
                </a:cubicBezTo>
                <a:close/>
                <a:moveTo>
                  <a:pt x="123" y="17"/>
                </a:move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4" y="17"/>
                  <a:pt x="123" y="17"/>
                  <a:pt x="123" y="17"/>
                </a:cubicBezTo>
                <a:close/>
                <a:moveTo>
                  <a:pt x="449" y="171"/>
                </a:moveTo>
                <a:cubicBezTo>
                  <a:pt x="446" y="182"/>
                  <a:pt x="441" y="191"/>
                  <a:pt x="435" y="199"/>
                </a:cubicBezTo>
                <a:cubicBezTo>
                  <a:pt x="423" y="216"/>
                  <a:pt x="407" y="229"/>
                  <a:pt x="389" y="238"/>
                </a:cubicBezTo>
                <a:cubicBezTo>
                  <a:pt x="380" y="243"/>
                  <a:pt x="370" y="246"/>
                  <a:pt x="361" y="250"/>
                </a:cubicBezTo>
                <a:cubicBezTo>
                  <a:pt x="353" y="253"/>
                  <a:pt x="344" y="257"/>
                  <a:pt x="335" y="260"/>
                </a:cubicBezTo>
                <a:cubicBezTo>
                  <a:pt x="317" y="266"/>
                  <a:pt x="296" y="272"/>
                  <a:pt x="278" y="276"/>
                </a:cubicBezTo>
                <a:cubicBezTo>
                  <a:pt x="273" y="277"/>
                  <a:pt x="268" y="278"/>
                  <a:pt x="262" y="279"/>
                </a:cubicBezTo>
                <a:cubicBezTo>
                  <a:pt x="250" y="281"/>
                  <a:pt x="236" y="283"/>
                  <a:pt x="223" y="284"/>
                </a:cubicBezTo>
                <a:cubicBezTo>
                  <a:pt x="210" y="285"/>
                  <a:pt x="197" y="285"/>
                  <a:pt x="186" y="285"/>
                </a:cubicBezTo>
                <a:cubicBezTo>
                  <a:pt x="170" y="285"/>
                  <a:pt x="152" y="285"/>
                  <a:pt x="135" y="283"/>
                </a:cubicBezTo>
                <a:cubicBezTo>
                  <a:pt x="128" y="283"/>
                  <a:pt x="121" y="282"/>
                  <a:pt x="115" y="281"/>
                </a:cubicBezTo>
                <a:cubicBezTo>
                  <a:pt x="112" y="281"/>
                  <a:pt x="109" y="281"/>
                  <a:pt x="106" y="281"/>
                </a:cubicBezTo>
                <a:cubicBezTo>
                  <a:pt x="95" y="279"/>
                  <a:pt x="83" y="277"/>
                  <a:pt x="72" y="274"/>
                </a:cubicBezTo>
                <a:cubicBezTo>
                  <a:pt x="65" y="272"/>
                  <a:pt x="60" y="271"/>
                  <a:pt x="54" y="269"/>
                </a:cubicBezTo>
                <a:cubicBezTo>
                  <a:pt x="45" y="265"/>
                  <a:pt x="34" y="260"/>
                  <a:pt x="23" y="252"/>
                </a:cubicBezTo>
                <a:cubicBezTo>
                  <a:pt x="18" y="248"/>
                  <a:pt x="14" y="243"/>
                  <a:pt x="10" y="238"/>
                </a:cubicBezTo>
                <a:cubicBezTo>
                  <a:pt x="6" y="232"/>
                  <a:pt x="3" y="226"/>
                  <a:pt x="2" y="219"/>
                </a:cubicBezTo>
                <a:cubicBezTo>
                  <a:pt x="0" y="213"/>
                  <a:pt x="0" y="206"/>
                  <a:pt x="0" y="200"/>
                </a:cubicBezTo>
                <a:cubicBezTo>
                  <a:pt x="0" y="197"/>
                  <a:pt x="0" y="194"/>
                  <a:pt x="1" y="190"/>
                </a:cubicBezTo>
                <a:cubicBezTo>
                  <a:pt x="2" y="179"/>
                  <a:pt x="7" y="165"/>
                  <a:pt x="13" y="155"/>
                </a:cubicBezTo>
                <a:cubicBezTo>
                  <a:pt x="15" y="150"/>
                  <a:pt x="18" y="145"/>
                  <a:pt x="22" y="140"/>
                </a:cubicBezTo>
                <a:cubicBezTo>
                  <a:pt x="29" y="129"/>
                  <a:pt x="37" y="119"/>
                  <a:pt x="44" y="112"/>
                </a:cubicBezTo>
                <a:cubicBezTo>
                  <a:pt x="53" y="102"/>
                  <a:pt x="69" y="88"/>
                  <a:pt x="82" y="78"/>
                </a:cubicBezTo>
                <a:cubicBezTo>
                  <a:pt x="83" y="77"/>
                  <a:pt x="83" y="77"/>
                  <a:pt x="84" y="77"/>
                </a:cubicBezTo>
                <a:cubicBezTo>
                  <a:pt x="94" y="70"/>
                  <a:pt x="104" y="62"/>
                  <a:pt x="114" y="57"/>
                </a:cubicBezTo>
                <a:cubicBezTo>
                  <a:pt x="116" y="56"/>
                  <a:pt x="116" y="56"/>
                  <a:pt x="117" y="55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52" y="38"/>
                  <a:pt x="167" y="32"/>
                  <a:pt x="186" y="26"/>
                </a:cubicBezTo>
                <a:cubicBezTo>
                  <a:pt x="195" y="23"/>
                  <a:pt x="205" y="20"/>
                  <a:pt x="215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12" y="18"/>
                  <a:pt x="210" y="18"/>
                  <a:pt x="207" y="18"/>
                </a:cubicBezTo>
                <a:cubicBezTo>
                  <a:pt x="204" y="18"/>
                  <a:pt x="204" y="18"/>
                  <a:pt x="199" y="18"/>
                </a:cubicBezTo>
                <a:cubicBezTo>
                  <a:pt x="195" y="18"/>
                  <a:pt x="196" y="18"/>
                  <a:pt x="192" y="18"/>
                </a:cubicBezTo>
                <a:cubicBezTo>
                  <a:pt x="192" y="18"/>
                  <a:pt x="188" y="18"/>
                  <a:pt x="187" y="18"/>
                </a:cubicBezTo>
                <a:cubicBezTo>
                  <a:pt x="187" y="18"/>
                  <a:pt x="188" y="18"/>
                  <a:pt x="187" y="18"/>
                </a:cubicBezTo>
                <a:cubicBezTo>
                  <a:pt x="184" y="18"/>
                  <a:pt x="174" y="19"/>
                  <a:pt x="168" y="19"/>
                </a:cubicBezTo>
                <a:cubicBezTo>
                  <a:pt x="161" y="20"/>
                  <a:pt x="153" y="21"/>
                  <a:pt x="145" y="22"/>
                </a:cubicBezTo>
                <a:cubicBezTo>
                  <a:pt x="153" y="20"/>
                  <a:pt x="159" y="19"/>
                  <a:pt x="161" y="19"/>
                </a:cubicBezTo>
                <a:cubicBezTo>
                  <a:pt x="157" y="19"/>
                  <a:pt x="151" y="20"/>
                  <a:pt x="146" y="20"/>
                </a:cubicBezTo>
                <a:cubicBezTo>
                  <a:pt x="137" y="22"/>
                  <a:pt x="137" y="22"/>
                  <a:pt x="137" y="22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0" y="23"/>
                  <a:pt x="128" y="23"/>
                  <a:pt x="127" y="24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5" y="24"/>
                  <a:pt x="123" y="25"/>
                  <a:pt x="122" y="25"/>
                </a:cubicBezTo>
                <a:cubicBezTo>
                  <a:pt x="125" y="24"/>
                  <a:pt x="128" y="23"/>
                  <a:pt x="131" y="2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7" y="21"/>
                  <a:pt x="142" y="21"/>
                  <a:pt x="147" y="20"/>
                </a:cubicBezTo>
                <a:cubicBezTo>
                  <a:pt x="156" y="19"/>
                  <a:pt x="166" y="18"/>
                  <a:pt x="173" y="17"/>
                </a:cubicBezTo>
                <a:cubicBezTo>
                  <a:pt x="182" y="16"/>
                  <a:pt x="187" y="16"/>
                  <a:pt x="182" y="15"/>
                </a:cubicBezTo>
                <a:cubicBezTo>
                  <a:pt x="171" y="16"/>
                  <a:pt x="161" y="17"/>
                  <a:pt x="150" y="18"/>
                </a:cubicBezTo>
                <a:cubicBezTo>
                  <a:pt x="148" y="18"/>
                  <a:pt x="146" y="18"/>
                  <a:pt x="149" y="18"/>
                </a:cubicBezTo>
                <a:cubicBezTo>
                  <a:pt x="171" y="14"/>
                  <a:pt x="197" y="13"/>
                  <a:pt x="216" y="13"/>
                </a:cubicBezTo>
                <a:cubicBezTo>
                  <a:pt x="226" y="14"/>
                  <a:pt x="226" y="14"/>
                  <a:pt x="226" y="14"/>
                </a:cubicBezTo>
                <a:cubicBezTo>
                  <a:pt x="231" y="13"/>
                  <a:pt x="231" y="13"/>
                  <a:pt x="231" y="13"/>
                </a:cubicBezTo>
                <a:cubicBezTo>
                  <a:pt x="230" y="13"/>
                  <a:pt x="229" y="13"/>
                  <a:pt x="229" y="13"/>
                </a:cubicBezTo>
                <a:cubicBezTo>
                  <a:pt x="207" y="12"/>
                  <a:pt x="190" y="11"/>
                  <a:pt x="167" y="13"/>
                </a:cubicBezTo>
                <a:cubicBezTo>
                  <a:pt x="164" y="13"/>
                  <a:pt x="161" y="13"/>
                  <a:pt x="158" y="14"/>
                </a:cubicBezTo>
                <a:cubicBezTo>
                  <a:pt x="151" y="14"/>
                  <a:pt x="140" y="16"/>
                  <a:pt x="131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29" y="18"/>
                  <a:pt x="127" y="19"/>
                  <a:pt x="126" y="19"/>
                </a:cubicBezTo>
                <a:cubicBezTo>
                  <a:pt x="127" y="18"/>
                  <a:pt x="128" y="18"/>
                  <a:pt x="129" y="18"/>
                </a:cubicBezTo>
                <a:cubicBezTo>
                  <a:pt x="130" y="18"/>
                  <a:pt x="130" y="17"/>
                  <a:pt x="130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38" y="16"/>
                  <a:pt x="142" y="15"/>
                  <a:pt x="146" y="15"/>
                </a:cubicBezTo>
                <a:cubicBezTo>
                  <a:pt x="155" y="13"/>
                  <a:pt x="164" y="12"/>
                  <a:pt x="172" y="12"/>
                </a:cubicBezTo>
                <a:cubicBezTo>
                  <a:pt x="175" y="11"/>
                  <a:pt x="175" y="11"/>
                  <a:pt x="169" y="11"/>
                </a:cubicBezTo>
                <a:cubicBezTo>
                  <a:pt x="171" y="11"/>
                  <a:pt x="172" y="11"/>
                  <a:pt x="174" y="11"/>
                </a:cubicBezTo>
                <a:cubicBezTo>
                  <a:pt x="174" y="11"/>
                  <a:pt x="174" y="11"/>
                  <a:pt x="173" y="11"/>
                </a:cubicBezTo>
                <a:cubicBezTo>
                  <a:pt x="182" y="10"/>
                  <a:pt x="183" y="10"/>
                  <a:pt x="192" y="10"/>
                </a:cubicBezTo>
                <a:cubicBezTo>
                  <a:pt x="194" y="10"/>
                  <a:pt x="194" y="9"/>
                  <a:pt x="193" y="9"/>
                </a:cubicBezTo>
                <a:cubicBezTo>
                  <a:pt x="186" y="10"/>
                  <a:pt x="179" y="10"/>
                  <a:pt x="172" y="10"/>
                </a:cubicBezTo>
                <a:cubicBezTo>
                  <a:pt x="168" y="11"/>
                  <a:pt x="165" y="11"/>
                  <a:pt x="162" y="12"/>
                </a:cubicBezTo>
                <a:cubicBezTo>
                  <a:pt x="160" y="12"/>
                  <a:pt x="160" y="12"/>
                  <a:pt x="158" y="12"/>
                </a:cubicBezTo>
                <a:cubicBezTo>
                  <a:pt x="156" y="12"/>
                  <a:pt x="153" y="13"/>
                  <a:pt x="151" y="13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41" y="14"/>
                  <a:pt x="137" y="15"/>
                  <a:pt x="133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29" y="16"/>
                  <a:pt x="129" y="16"/>
                </a:cubicBezTo>
                <a:cubicBezTo>
                  <a:pt x="129" y="16"/>
                  <a:pt x="128" y="16"/>
                  <a:pt x="128" y="16"/>
                </a:cubicBezTo>
                <a:cubicBezTo>
                  <a:pt x="128" y="16"/>
                  <a:pt x="128" y="16"/>
                  <a:pt x="129" y="16"/>
                </a:cubicBezTo>
                <a:cubicBezTo>
                  <a:pt x="129" y="16"/>
                  <a:pt x="129" y="16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2" y="15"/>
                  <a:pt x="132" y="15"/>
                  <a:pt x="132" y="15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48" y="12"/>
                  <a:pt x="156" y="11"/>
                  <a:pt x="163" y="11"/>
                </a:cubicBezTo>
                <a:cubicBezTo>
                  <a:pt x="165" y="10"/>
                  <a:pt x="162" y="10"/>
                  <a:pt x="160" y="10"/>
                </a:cubicBezTo>
                <a:cubicBezTo>
                  <a:pt x="156" y="11"/>
                  <a:pt x="152" y="11"/>
                  <a:pt x="148" y="12"/>
                </a:cubicBezTo>
                <a:cubicBezTo>
                  <a:pt x="146" y="12"/>
                  <a:pt x="149" y="12"/>
                  <a:pt x="147" y="12"/>
                </a:cubicBezTo>
                <a:cubicBezTo>
                  <a:pt x="142" y="13"/>
                  <a:pt x="137" y="14"/>
                  <a:pt x="132" y="15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5"/>
                  <a:pt x="128" y="15"/>
                  <a:pt x="129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7" y="16"/>
                  <a:pt x="126" y="15"/>
                  <a:pt x="125" y="16"/>
                </a:cubicBezTo>
                <a:cubicBezTo>
                  <a:pt x="125" y="15"/>
                  <a:pt x="126" y="15"/>
                  <a:pt x="127" y="15"/>
                </a:cubicBezTo>
                <a:cubicBezTo>
                  <a:pt x="128" y="15"/>
                  <a:pt x="127" y="15"/>
                  <a:pt x="127" y="15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129" y="15"/>
                  <a:pt x="129" y="14"/>
                  <a:pt x="129" y="14"/>
                </a:cubicBezTo>
                <a:cubicBezTo>
                  <a:pt x="129" y="14"/>
                  <a:pt x="129" y="14"/>
                  <a:pt x="130" y="14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40" y="12"/>
                  <a:pt x="143" y="11"/>
                  <a:pt x="149" y="11"/>
                </a:cubicBezTo>
                <a:cubicBezTo>
                  <a:pt x="150" y="10"/>
                  <a:pt x="150" y="10"/>
                  <a:pt x="153" y="10"/>
                </a:cubicBezTo>
                <a:cubicBezTo>
                  <a:pt x="154" y="9"/>
                  <a:pt x="149" y="10"/>
                  <a:pt x="152" y="9"/>
                </a:cubicBezTo>
                <a:cubicBezTo>
                  <a:pt x="155" y="9"/>
                  <a:pt x="152" y="10"/>
                  <a:pt x="154" y="9"/>
                </a:cubicBezTo>
                <a:cubicBezTo>
                  <a:pt x="157" y="9"/>
                  <a:pt x="158" y="9"/>
                  <a:pt x="160" y="8"/>
                </a:cubicBezTo>
                <a:cubicBezTo>
                  <a:pt x="167" y="8"/>
                  <a:pt x="174" y="7"/>
                  <a:pt x="182" y="7"/>
                </a:cubicBezTo>
                <a:cubicBezTo>
                  <a:pt x="184" y="6"/>
                  <a:pt x="178" y="7"/>
                  <a:pt x="181" y="6"/>
                </a:cubicBezTo>
                <a:cubicBezTo>
                  <a:pt x="184" y="6"/>
                  <a:pt x="194" y="6"/>
                  <a:pt x="197" y="5"/>
                </a:cubicBezTo>
                <a:cubicBezTo>
                  <a:pt x="205" y="5"/>
                  <a:pt x="210" y="5"/>
                  <a:pt x="219" y="6"/>
                </a:cubicBezTo>
                <a:cubicBezTo>
                  <a:pt x="223" y="6"/>
                  <a:pt x="220" y="5"/>
                  <a:pt x="221" y="5"/>
                </a:cubicBezTo>
                <a:cubicBezTo>
                  <a:pt x="227" y="5"/>
                  <a:pt x="231" y="6"/>
                  <a:pt x="237" y="6"/>
                </a:cubicBezTo>
                <a:cubicBezTo>
                  <a:pt x="241" y="6"/>
                  <a:pt x="248" y="7"/>
                  <a:pt x="254" y="7"/>
                </a:cubicBezTo>
                <a:cubicBezTo>
                  <a:pt x="254" y="7"/>
                  <a:pt x="250" y="7"/>
                  <a:pt x="247" y="6"/>
                </a:cubicBezTo>
                <a:cubicBezTo>
                  <a:pt x="249" y="6"/>
                  <a:pt x="255" y="7"/>
                  <a:pt x="257" y="8"/>
                </a:cubicBezTo>
                <a:cubicBezTo>
                  <a:pt x="259" y="8"/>
                  <a:pt x="262" y="8"/>
                  <a:pt x="264" y="9"/>
                </a:cubicBezTo>
                <a:cubicBezTo>
                  <a:pt x="264" y="9"/>
                  <a:pt x="264" y="9"/>
                  <a:pt x="264" y="9"/>
                </a:cubicBezTo>
                <a:cubicBezTo>
                  <a:pt x="264" y="9"/>
                  <a:pt x="264" y="9"/>
                  <a:pt x="264" y="9"/>
                </a:cubicBezTo>
                <a:cubicBezTo>
                  <a:pt x="266" y="8"/>
                  <a:pt x="269" y="8"/>
                  <a:pt x="271" y="8"/>
                </a:cubicBezTo>
                <a:cubicBezTo>
                  <a:pt x="280" y="6"/>
                  <a:pt x="288" y="5"/>
                  <a:pt x="299" y="5"/>
                </a:cubicBezTo>
                <a:cubicBezTo>
                  <a:pt x="306" y="4"/>
                  <a:pt x="313" y="3"/>
                  <a:pt x="322" y="3"/>
                </a:cubicBezTo>
                <a:cubicBezTo>
                  <a:pt x="327" y="2"/>
                  <a:pt x="332" y="2"/>
                  <a:pt x="336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52" y="2"/>
                  <a:pt x="352" y="2"/>
                  <a:pt x="352" y="2"/>
                </a:cubicBezTo>
                <a:cubicBezTo>
                  <a:pt x="354" y="2"/>
                  <a:pt x="354" y="2"/>
                  <a:pt x="354" y="2"/>
                </a:cubicBezTo>
                <a:cubicBezTo>
                  <a:pt x="354" y="2"/>
                  <a:pt x="354" y="2"/>
                  <a:pt x="354" y="2"/>
                </a:cubicBezTo>
                <a:cubicBezTo>
                  <a:pt x="354" y="2"/>
                  <a:pt x="354" y="2"/>
                  <a:pt x="354" y="2"/>
                </a:cubicBezTo>
                <a:cubicBezTo>
                  <a:pt x="355" y="1"/>
                  <a:pt x="355" y="1"/>
                  <a:pt x="355" y="2"/>
                </a:cubicBezTo>
                <a:cubicBezTo>
                  <a:pt x="356" y="1"/>
                  <a:pt x="358" y="2"/>
                  <a:pt x="359" y="1"/>
                </a:cubicBezTo>
                <a:cubicBezTo>
                  <a:pt x="359" y="1"/>
                  <a:pt x="359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1" y="1"/>
                  <a:pt x="362" y="1"/>
                  <a:pt x="363" y="1"/>
                </a:cubicBezTo>
                <a:cubicBezTo>
                  <a:pt x="363" y="0"/>
                  <a:pt x="363" y="0"/>
                  <a:pt x="363" y="0"/>
                </a:cubicBezTo>
                <a:cubicBezTo>
                  <a:pt x="364" y="0"/>
                  <a:pt x="364" y="1"/>
                  <a:pt x="365" y="0"/>
                </a:cubicBezTo>
                <a:cubicBezTo>
                  <a:pt x="365" y="0"/>
                  <a:pt x="365" y="0"/>
                  <a:pt x="366" y="0"/>
                </a:cubicBezTo>
                <a:cubicBezTo>
                  <a:pt x="366" y="0"/>
                  <a:pt x="367" y="1"/>
                  <a:pt x="367" y="1"/>
                </a:cubicBezTo>
                <a:cubicBezTo>
                  <a:pt x="367" y="1"/>
                  <a:pt x="367" y="1"/>
                  <a:pt x="367" y="1"/>
                </a:cubicBezTo>
                <a:cubicBezTo>
                  <a:pt x="367" y="1"/>
                  <a:pt x="369" y="2"/>
                  <a:pt x="370" y="2"/>
                </a:cubicBezTo>
                <a:cubicBezTo>
                  <a:pt x="370" y="2"/>
                  <a:pt x="370" y="2"/>
                  <a:pt x="371" y="2"/>
                </a:cubicBezTo>
                <a:cubicBezTo>
                  <a:pt x="372" y="2"/>
                  <a:pt x="373" y="3"/>
                  <a:pt x="374" y="4"/>
                </a:cubicBezTo>
                <a:cubicBezTo>
                  <a:pt x="374" y="4"/>
                  <a:pt x="374" y="4"/>
                  <a:pt x="374" y="4"/>
                </a:cubicBezTo>
                <a:cubicBezTo>
                  <a:pt x="374" y="4"/>
                  <a:pt x="375" y="5"/>
                  <a:pt x="375" y="5"/>
                </a:cubicBezTo>
                <a:cubicBezTo>
                  <a:pt x="375" y="5"/>
                  <a:pt x="376" y="5"/>
                  <a:pt x="376" y="6"/>
                </a:cubicBezTo>
                <a:cubicBezTo>
                  <a:pt x="376" y="6"/>
                  <a:pt x="376" y="7"/>
                  <a:pt x="376" y="7"/>
                </a:cubicBezTo>
                <a:cubicBezTo>
                  <a:pt x="377" y="7"/>
                  <a:pt x="377" y="8"/>
                  <a:pt x="377" y="8"/>
                </a:cubicBezTo>
                <a:cubicBezTo>
                  <a:pt x="377" y="9"/>
                  <a:pt x="377" y="10"/>
                  <a:pt x="378" y="10"/>
                </a:cubicBezTo>
                <a:cubicBezTo>
                  <a:pt x="378" y="11"/>
                  <a:pt x="378" y="13"/>
                  <a:pt x="378" y="14"/>
                </a:cubicBezTo>
                <a:cubicBezTo>
                  <a:pt x="378" y="14"/>
                  <a:pt x="378" y="14"/>
                  <a:pt x="378" y="14"/>
                </a:cubicBezTo>
                <a:cubicBezTo>
                  <a:pt x="377" y="15"/>
                  <a:pt x="377" y="16"/>
                  <a:pt x="377" y="17"/>
                </a:cubicBezTo>
                <a:cubicBezTo>
                  <a:pt x="377" y="17"/>
                  <a:pt x="377" y="17"/>
                  <a:pt x="377" y="17"/>
                </a:cubicBezTo>
                <a:cubicBezTo>
                  <a:pt x="376" y="17"/>
                  <a:pt x="376" y="18"/>
                  <a:pt x="376" y="18"/>
                </a:cubicBezTo>
                <a:cubicBezTo>
                  <a:pt x="374" y="19"/>
                  <a:pt x="374" y="20"/>
                  <a:pt x="372" y="21"/>
                </a:cubicBezTo>
                <a:cubicBezTo>
                  <a:pt x="372" y="21"/>
                  <a:pt x="372" y="21"/>
                  <a:pt x="372" y="21"/>
                </a:cubicBezTo>
                <a:cubicBezTo>
                  <a:pt x="371" y="22"/>
                  <a:pt x="371" y="22"/>
                  <a:pt x="370" y="22"/>
                </a:cubicBezTo>
                <a:cubicBezTo>
                  <a:pt x="370" y="23"/>
                  <a:pt x="369" y="23"/>
                  <a:pt x="368" y="23"/>
                </a:cubicBezTo>
                <a:cubicBezTo>
                  <a:pt x="368" y="23"/>
                  <a:pt x="368" y="23"/>
                  <a:pt x="367" y="23"/>
                </a:cubicBezTo>
                <a:cubicBezTo>
                  <a:pt x="367" y="23"/>
                  <a:pt x="366" y="23"/>
                  <a:pt x="366" y="24"/>
                </a:cubicBezTo>
                <a:cubicBezTo>
                  <a:pt x="365" y="24"/>
                  <a:pt x="365" y="23"/>
                  <a:pt x="364" y="23"/>
                </a:cubicBezTo>
                <a:cubicBezTo>
                  <a:pt x="364" y="23"/>
                  <a:pt x="363" y="24"/>
                  <a:pt x="363" y="24"/>
                </a:cubicBezTo>
                <a:cubicBezTo>
                  <a:pt x="363" y="24"/>
                  <a:pt x="362" y="23"/>
                  <a:pt x="362" y="23"/>
                </a:cubicBezTo>
                <a:cubicBezTo>
                  <a:pt x="361" y="23"/>
                  <a:pt x="361" y="23"/>
                  <a:pt x="361" y="23"/>
                </a:cubicBezTo>
                <a:cubicBezTo>
                  <a:pt x="361" y="22"/>
                  <a:pt x="361" y="22"/>
                  <a:pt x="360" y="22"/>
                </a:cubicBezTo>
                <a:cubicBezTo>
                  <a:pt x="359" y="21"/>
                  <a:pt x="359" y="23"/>
                  <a:pt x="358" y="22"/>
                </a:cubicBezTo>
                <a:cubicBezTo>
                  <a:pt x="358" y="21"/>
                  <a:pt x="356" y="22"/>
                  <a:pt x="356" y="22"/>
                </a:cubicBezTo>
                <a:cubicBezTo>
                  <a:pt x="354" y="21"/>
                  <a:pt x="354" y="21"/>
                  <a:pt x="354" y="21"/>
                </a:cubicBezTo>
                <a:cubicBezTo>
                  <a:pt x="354" y="21"/>
                  <a:pt x="354" y="21"/>
                  <a:pt x="354" y="21"/>
                </a:cubicBezTo>
                <a:cubicBezTo>
                  <a:pt x="354" y="21"/>
                  <a:pt x="354" y="21"/>
                  <a:pt x="354" y="21"/>
                </a:cubicBezTo>
                <a:cubicBezTo>
                  <a:pt x="351" y="21"/>
                  <a:pt x="351" y="21"/>
                  <a:pt x="351" y="21"/>
                </a:cubicBezTo>
                <a:cubicBezTo>
                  <a:pt x="341" y="21"/>
                  <a:pt x="332" y="22"/>
                  <a:pt x="325" y="22"/>
                </a:cubicBezTo>
                <a:cubicBezTo>
                  <a:pt x="324" y="22"/>
                  <a:pt x="324" y="22"/>
                  <a:pt x="324" y="22"/>
                </a:cubicBezTo>
                <a:cubicBezTo>
                  <a:pt x="324" y="22"/>
                  <a:pt x="324" y="22"/>
                  <a:pt x="324" y="22"/>
                </a:cubicBezTo>
                <a:cubicBezTo>
                  <a:pt x="324" y="22"/>
                  <a:pt x="324" y="22"/>
                  <a:pt x="324" y="22"/>
                </a:cubicBezTo>
                <a:cubicBezTo>
                  <a:pt x="329" y="24"/>
                  <a:pt x="335" y="26"/>
                  <a:pt x="342" y="29"/>
                </a:cubicBezTo>
                <a:cubicBezTo>
                  <a:pt x="350" y="33"/>
                  <a:pt x="358" y="37"/>
                  <a:pt x="361" y="38"/>
                </a:cubicBezTo>
                <a:cubicBezTo>
                  <a:pt x="364" y="40"/>
                  <a:pt x="360" y="38"/>
                  <a:pt x="362" y="39"/>
                </a:cubicBezTo>
                <a:cubicBezTo>
                  <a:pt x="366" y="41"/>
                  <a:pt x="372" y="45"/>
                  <a:pt x="375" y="46"/>
                </a:cubicBezTo>
                <a:cubicBezTo>
                  <a:pt x="385" y="53"/>
                  <a:pt x="395" y="61"/>
                  <a:pt x="402" y="67"/>
                </a:cubicBezTo>
                <a:cubicBezTo>
                  <a:pt x="404" y="69"/>
                  <a:pt x="407" y="71"/>
                  <a:pt x="408" y="72"/>
                </a:cubicBezTo>
                <a:cubicBezTo>
                  <a:pt x="412" y="75"/>
                  <a:pt x="418" y="82"/>
                  <a:pt x="422" y="87"/>
                </a:cubicBezTo>
                <a:cubicBezTo>
                  <a:pt x="428" y="94"/>
                  <a:pt x="434" y="102"/>
                  <a:pt x="439" y="111"/>
                </a:cubicBezTo>
                <a:cubicBezTo>
                  <a:pt x="444" y="120"/>
                  <a:pt x="448" y="129"/>
                  <a:pt x="450" y="140"/>
                </a:cubicBezTo>
                <a:cubicBezTo>
                  <a:pt x="452" y="150"/>
                  <a:pt x="452" y="161"/>
                  <a:pt x="449" y="171"/>
                </a:cubicBezTo>
                <a:close/>
                <a:moveTo>
                  <a:pt x="178" y="8"/>
                </a:moveTo>
                <a:cubicBezTo>
                  <a:pt x="173" y="8"/>
                  <a:pt x="171" y="8"/>
                  <a:pt x="163" y="9"/>
                </a:cubicBezTo>
                <a:cubicBezTo>
                  <a:pt x="161" y="9"/>
                  <a:pt x="160" y="9"/>
                  <a:pt x="156" y="10"/>
                </a:cubicBezTo>
                <a:cubicBezTo>
                  <a:pt x="155" y="10"/>
                  <a:pt x="146" y="11"/>
                  <a:pt x="146" y="12"/>
                </a:cubicBezTo>
                <a:cubicBezTo>
                  <a:pt x="151" y="11"/>
                  <a:pt x="154" y="11"/>
                  <a:pt x="157" y="10"/>
                </a:cubicBezTo>
                <a:cubicBezTo>
                  <a:pt x="159" y="10"/>
                  <a:pt x="157" y="10"/>
                  <a:pt x="158" y="10"/>
                </a:cubicBezTo>
                <a:cubicBezTo>
                  <a:pt x="163" y="10"/>
                  <a:pt x="172" y="8"/>
                  <a:pt x="179" y="8"/>
                </a:cubicBezTo>
                <a:cubicBezTo>
                  <a:pt x="180" y="8"/>
                  <a:pt x="177" y="8"/>
                  <a:pt x="178" y="8"/>
                </a:cubicBezTo>
                <a:close/>
                <a:moveTo>
                  <a:pt x="180" y="8"/>
                </a:moveTo>
                <a:cubicBezTo>
                  <a:pt x="181" y="8"/>
                  <a:pt x="181" y="8"/>
                  <a:pt x="181" y="8"/>
                </a:cubicBezTo>
                <a:cubicBezTo>
                  <a:pt x="186" y="8"/>
                  <a:pt x="182" y="7"/>
                  <a:pt x="180" y="8"/>
                </a:cubicBezTo>
                <a:close/>
                <a:moveTo>
                  <a:pt x="218" y="17"/>
                </a:moveTo>
                <a:cubicBezTo>
                  <a:pt x="221" y="16"/>
                  <a:pt x="226" y="15"/>
                  <a:pt x="232" y="14"/>
                </a:cubicBezTo>
                <a:cubicBezTo>
                  <a:pt x="230" y="14"/>
                  <a:pt x="229" y="14"/>
                  <a:pt x="227" y="15"/>
                </a:cubicBezTo>
                <a:cubicBezTo>
                  <a:pt x="224" y="16"/>
                  <a:pt x="221" y="16"/>
                  <a:pt x="218" y="17"/>
                </a:cubicBezTo>
                <a:close/>
                <a:moveTo>
                  <a:pt x="427" y="122"/>
                </a:moveTo>
                <a:cubicBezTo>
                  <a:pt x="421" y="111"/>
                  <a:pt x="412" y="100"/>
                  <a:pt x="403" y="90"/>
                </a:cubicBezTo>
                <a:cubicBezTo>
                  <a:pt x="402" y="89"/>
                  <a:pt x="401" y="88"/>
                  <a:pt x="400" y="86"/>
                </a:cubicBezTo>
                <a:cubicBezTo>
                  <a:pt x="398" y="84"/>
                  <a:pt x="398" y="85"/>
                  <a:pt x="396" y="83"/>
                </a:cubicBezTo>
                <a:cubicBezTo>
                  <a:pt x="394" y="81"/>
                  <a:pt x="395" y="82"/>
                  <a:pt x="394" y="81"/>
                </a:cubicBezTo>
                <a:cubicBezTo>
                  <a:pt x="376" y="64"/>
                  <a:pt x="355" y="52"/>
                  <a:pt x="335" y="43"/>
                </a:cubicBezTo>
                <a:cubicBezTo>
                  <a:pt x="331" y="41"/>
                  <a:pt x="335" y="42"/>
                  <a:pt x="332" y="41"/>
                </a:cubicBezTo>
                <a:cubicBezTo>
                  <a:pt x="320" y="36"/>
                  <a:pt x="302" y="30"/>
                  <a:pt x="286" y="26"/>
                </a:cubicBezTo>
                <a:cubicBezTo>
                  <a:pt x="285" y="26"/>
                  <a:pt x="283" y="26"/>
                  <a:pt x="282" y="25"/>
                </a:cubicBezTo>
                <a:cubicBezTo>
                  <a:pt x="282" y="25"/>
                  <a:pt x="283" y="25"/>
                  <a:pt x="283" y="25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68" y="27"/>
                  <a:pt x="253" y="29"/>
                  <a:pt x="240" y="32"/>
                </a:cubicBezTo>
                <a:cubicBezTo>
                  <a:pt x="227" y="34"/>
                  <a:pt x="212" y="38"/>
                  <a:pt x="201" y="41"/>
                </a:cubicBezTo>
                <a:cubicBezTo>
                  <a:pt x="188" y="45"/>
                  <a:pt x="175" y="48"/>
                  <a:pt x="164" y="53"/>
                </a:cubicBezTo>
                <a:cubicBezTo>
                  <a:pt x="156" y="56"/>
                  <a:pt x="150" y="59"/>
                  <a:pt x="143" y="62"/>
                </a:cubicBezTo>
                <a:cubicBezTo>
                  <a:pt x="141" y="63"/>
                  <a:pt x="139" y="64"/>
                  <a:pt x="137" y="65"/>
                </a:cubicBezTo>
                <a:cubicBezTo>
                  <a:pt x="130" y="68"/>
                  <a:pt x="124" y="72"/>
                  <a:pt x="117" y="76"/>
                </a:cubicBezTo>
                <a:cubicBezTo>
                  <a:pt x="111" y="79"/>
                  <a:pt x="106" y="83"/>
                  <a:pt x="100" y="87"/>
                </a:cubicBezTo>
                <a:cubicBezTo>
                  <a:pt x="83" y="99"/>
                  <a:pt x="62" y="117"/>
                  <a:pt x="47" y="136"/>
                </a:cubicBezTo>
                <a:cubicBezTo>
                  <a:pt x="45" y="137"/>
                  <a:pt x="45" y="138"/>
                  <a:pt x="44" y="140"/>
                </a:cubicBezTo>
                <a:cubicBezTo>
                  <a:pt x="34" y="152"/>
                  <a:pt x="26" y="165"/>
                  <a:pt x="22" y="178"/>
                </a:cubicBezTo>
                <a:cubicBezTo>
                  <a:pt x="19" y="186"/>
                  <a:pt x="17" y="195"/>
                  <a:pt x="17" y="205"/>
                </a:cubicBezTo>
                <a:cubicBezTo>
                  <a:pt x="18" y="209"/>
                  <a:pt x="18" y="214"/>
                  <a:pt x="19" y="218"/>
                </a:cubicBezTo>
                <a:cubicBezTo>
                  <a:pt x="21" y="222"/>
                  <a:pt x="22" y="226"/>
                  <a:pt x="25" y="229"/>
                </a:cubicBezTo>
                <a:cubicBezTo>
                  <a:pt x="33" y="241"/>
                  <a:pt x="48" y="249"/>
                  <a:pt x="64" y="254"/>
                </a:cubicBezTo>
                <a:cubicBezTo>
                  <a:pt x="75" y="258"/>
                  <a:pt x="88" y="261"/>
                  <a:pt x="102" y="263"/>
                </a:cubicBezTo>
                <a:cubicBezTo>
                  <a:pt x="106" y="263"/>
                  <a:pt x="111" y="264"/>
                  <a:pt x="116" y="265"/>
                </a:cubicBezTo>
                <a:cubicBezTo>
                  <a:pt x="122" y="265"/>
                  <a:pt x="129" y="266"/>
                  <a:pt x="136" y="266"/>
                </a:cubicBezTo>
                <a:cubicBezTo>
                  <a:pt x="149" y="267"/>
                  <a:pt x="161" y="268"/>
                  <a:pt x="173" y="268"/>
                </a:cubicBezTo>
                <a:cubicBezTo>
                  <a:pt x="185" y="268"/>
                  <a:pt x="196" y="268"/>
                  <a:pt x="208" y="268"/>
                </a:cubicBezTo>
                <a:cubicBezTo>
                  <a:pt x="212" y="267"/>
                  <a:pt x="216" y="267"/>
                  <a:pt x="220" y="267"/>
                </a:cubicBezTo>
                <a:cubicBezTo>
                  <a:pt x="223" y="267"/>
                  <a:pt x="226" y="266"/>
                  <a:pt x="228" y="266"/>
                </a:cubicBezTo>
                <a:cubicBezTo>
                  <a:pt x="242" y="265"/>
                  <a:pt x="260" y="262"/>
                  <a:pt x="276" y="259"/>
                </a:cubicBezTo>
                <a:cubicBezTo>
                  <a:pt x="298" y="254"/>
                  <a:pt x="318" y="249"/>
                  <a:pt x="341" y="240"/>
                </a:cubicBezTo>
                <a:cubicBezTo>
                  <a:pt x="358" y="233"/>
                  <a:pt x="377" y="227"/>
                  <a:pt x="393" y="217"/>
                </a:cubicBezTo>
                <a:cubicBezTo>
                  <a:pt x="403" y="210"/>
                  <a:pt x="412" y="202"/>
                  <a:pt x="420" y="192"/>
                </a:cubicBezTo>
                <a:cubicBezTo>
                  <a:pt x="428" y="182"/>
                  <a:pt x="433" y="171"/>
                  <a:pt x="435" y="160"/>
                </a:cubicBezTo>
                <a:cubicBezTo>
                  <a:pt x="436" y="147"/>
                  <a:pt x="433" y="134"/>
                  <a:pt x="427" y="122"/>
                </a:cubicBezTo>
                <a:close/>
                <a:moveTo>
                  <a:pt x="122" y="17"/>
                </a:moveTo>
                <a:cubicBezTo>
                  <a:pt x="122" y="17"/>
                  <a:pt x="123" y="17"/>
                  <a:pt x="123" y="16"/>
                </a:cubicBezTo>
                <a:cubicBezTo>
                  <a:pt x="123" y="17"/>
                  <a:pt x="122" y="16"/>
                  <a:pt x="122" y="17"/>
                </a:cubicBezTo>
                <a:close/>
                <a:moveTo>
                  <a:pt x="123" y="16"/>
                </a:moveTo>
                <a:cubicBezTo>
                  <a:pt x="124" y="16"/>
                  <a:pt x="124" y="16"/>
                  <a:pt x="124" y="16"/>
                </a:cubicBezTo>
                <a:cubicBezTo>
                  <a:pt x="124" y="16"/>
                  <a:pt x="123" y="16"/>
                  <a:pt x="123" y="16"/>
                </a:cubicBezTo>
                <a:close/>
                <a:moveTo>
                  <a:pt x="123" y="20"/>
                </a:moveTo>
                <a:cubicBezTo>
                  <a:pt x="123" y="19"/>
                  <a:pt x="123" y="19"/>
                  <a:pt x="123" y="19"/>
                </a:cubicBezTo>
                <a:cubicBezTo>
                  <a:pt x="123" y="19"/>
                  <a:pt x="122" y="19"/>
                  <a:pt x="123" y="20"/>
                </a:cubicBezTo>
                <a:close/>
                <a:moveTo>
                  <a:pt x="124" y="19"/>
                </a:moveTo>
                <a:cubicBezTo>
                  <a:pt x="124" y="19"/>
                  <a:pt x="124" y="19"/>
                  <a:pt x="124" y="19"/>
                </a:cubicBezTo>
                <a:cubicBezTo>
                  <a:pt x="124" y="19"/>
                  <a:pt x="124" y="19"/>
                  <a:pt x="123" y="19"/>
                </a:cubicBezTo>
                <a:cubicBezTo>
                  <a:pt x="123" y="19"/>
                  <a:pt x="123" y="19"/>
                  <a:pt x="124" y="19"/>
                </a:cubicBezTo>
                <a:close/>
                <a:moveTo>
                  <a:pt x="124" y="19"/>
                </a:moveTo>
                <a:cubicBezTo>
                  <a:pt x="124" y="19"/>
                  <a:pt x="124" y="19"/>
                  <a:pt x="124" y="19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4" y="19"/>
                  <a:pt x="124" y="19"/>
                  <a:pt x="124" y="19"/>
                </a:cubicBezTo>
                <a:close/>
                <a:moveTo>
                  <a:pt x="124" y="17"/>
                </a:moveTo>
                <a:cubicBezTo>
                  <a:pt x="124" y="17"/>
                  <a:pt x="124" y="17"/>
                  <a:pt x="124" y="17"/>
                </a:cubicBezTo>
                <a:cubicBezTo>
                  <a:pt x="124" y="17"/>
                  <a:pt x="124" y="17"/>
                  <a:pt x="124" y="17"/>
                </a:cubicBezTo>
                <a:close/>
                <a:moveTo>
                  <a:pt x="240" y="4"/>
                </a:moveTo>
                <a:cubicBezTo>
                  <a:pt x="239" y="4"/>
                  <a:pt x="235" y="3"/>
                  <a:pt x="234" y="4"/>
                </a:cubicBezTo>
                <a:cubicBezTo>
                  <a:pt x="236" y="4"/>
                  <a:pt x="240" y="4"/>
                  <a:pt x="240" y="4"/>
                </a:cubicBezTo>
                <a:close/>
                <a:moveTo>
                  <a:pt x="248" y="5"/>
                </a:moveTo>
                <a:cubicBezTo>
                  <a:pt x="246" y="5"/>
                  <a:pt x="245" y="5"/>
                  <a:pt x="242" y="5"/>
                </a:cubicBezTo>
                <a:cubicBezTo>
                  <a:pt x="242" y="5"/>
                  <a:pt x="247" y="5"/>
                  <a:pt x="248" y="5"/>
                </a:cubicBezTo>
                <a:close/>
                <a:moveTo>
                  <a:pt x="217" y="5"/>
                </a:moveTo>
                <a:cubicBezTo>
                  <a:pt x="215" y="5"/>
                  <a:pt x="212" y="5"/>
                  <a:pt x="211" y="5"/>
                </a:cubicBezTo>
                <a:cubicBezTo>
                  <a:pt x="213" y="5"/>
                  <a:pt x="216" y="5"/>
                  <a:pt x="217" y="5"/>
                </a:cubicBezTo>
                <a:close/>
                <a:moveTo>
                  <a:pt x="123" y="22"/>
                </a:moveTo>
                <a:cubicBezTo>
                  <a:pt x="123" y="22"/>
                  <a:pt x="124" y="23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2"/>
                  <a:pt x="124" y="22"/>
                  <a:pt x="125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5" y="22"/>
                  <a:pt x="123" y="22"/>
                  <a:pt x="123" y="22"/>
                </a:cubicBezTo>
                <a:close/>
                <a:moveTo>
                  <a:pt x="125" y="24"/>
                </a:moveTo>
                <a:cubicBezTo>
                  <a:pt x="124" y="24"/>
                  <a:pt x="124" y="24"/>
                  <a:pt x="124" y="24"/>
                </a:cubicBezTo>
                <a:cubicBezTo>
                  <a:pt x="124" y="24"/>
                  <a:pt x="125" y="24"/>
                  <a:pt x="125" y="24"/>
                </a:cubicBezTo>
                <a:close/>
                <a:moveTo>
                  <a:pt x="124" y="16"/>
                </a:moveTo>
                <a:cubicBezTo>
                  <a:pt x="124" y="16"/>
                  <a:pt x="125" y="16"/>
                  <a:pt x="125" y="16"/>
                </a:cubicBezTo>
                <a:cubicBezTo>
                  <a:pt x="125" y="16"/>
                  <a:pt x="124" y="16"/>
                  <a:pt x="124" y="16"/>
                </a:cubicBezTo>
                <a:close/>
                <a:moveTo>
                  <a:pt x="197" y="3"/>
                </a:moveTo>
                <a:cubicBezTo>
                  <a:pt x="201" y="3"/>
                  <a:pt x="205" y="3"/>
                  <a:pt x="207" y="3"/>
                </a:cubicBezTo>
                <a:cubicBezTo>
                  <a:pt x="203" y="3"/>
                  <a:pt x="198" y="3"/>
                  <a:pt x="197" y="3"/>
                </a:cubicBezTo>
                <a:close/>
                <a:moveTo>
                  <a:pt x="125" y="19"/>
                </a:moveTo>
                <a:cubicBezTo>
                  <a:pt x="125" y="19"/>
                  <a:pt x="124" y="19"/>
                  <a:pt x="124" y="19"/>
                </a:cubicBezTo>
                <a:cubicBezTo>
                  <a:pt x="124" y="19"/>
                  <a:pt x="125" y="19"/>
                  <a:pt x="125" y="19"/>
                </a:cubicBezTo>
                <a:close/>
                <a:moveTo>
                  <a:pt x="159" y="12"/>
                </a:moveTo>
                <a:cubicBezTo>
                  <a:pt x="158" y="12"/>
                  <a:pt x="156" y="13"/>
                  <a:pt x="154" y="13"/>
                </a:cubicBezTo>
                <a:cubicBezTo>
                  <a:pt x="152" y="13"/>
                  <a:pt x="140" y="15"/>
                  <a:pt x="141" y="15"/>
                </a:cubicBezTo>
                <a:cubicBezTo>
                  <a:pt x="148" y="13"/>
                  <a:pt x="159" y="13"/>
                  <a:pt x="165" y="12"/>
                </a:cubicBezTo>
                <a:cubicBezTo>
                  <a:pt x="163" y="12"/>
                  <a:pt x="161" y="12"/>
                  <a:pt x="159" y="12"/>
                </a:cubicBezTo>
                <a:close/>
                <a:moveTo>
                  <a:pt x="161" y="18"/>
                </a:moveTo>
                <a:cubicBezTo>
                  <a:pt x="164" y="17"/>
                  <a:pt x="174" y="16"/>
                  <a:pt x="179" y="16"/>
                </a:cubicBezTo>
                <a:cubicBezTo>
                  <a:pt x="173" y="16"/>
                  <a:pt x="167" y="17"/>
                  <a:pt x="161" y="18"/>
                </a:cubicBezTo>
                <a:close/>
                <a:moveTo>
                  <a:pt x="120" y="28"/>
                </a:moveTo>
                <a:cubicBezTo>
                  <a:pt x="119" y="29"/>
                  <a:pt x="119" y="29"/>
                  <a:pt x="120" y="28"/>
                </a:cubicBezTo>
                <a:close/>
                <a:moveTo>
                  <a:pt x="188" y="18"/>
                </a:moveTo>
                <a:cubicBezTo>
                  <a:pt x="188" y="18"/>
                  <a:pt x="187" y="18"/>
                  <a:pt x="187" y="18"/>
                </a:cubicBezTo>
                <a:cubicBezTo>
                  <a:pt x="187" y="18"/>
                  <a:pt x="187" y="18"/>
                  <a:pt x="188" y="18"/>
                </a:cubicBezTo>
                <a:close/>
                <a:moveTo>
                  <a:pt x="127" y="16"/>
                </a:moveTo>
                <a:cubicBezTo>
                  <a:pt x="127" y="16"/>
                  <a:pt x="127" y="17"/>
                  <a:pt x="127" y="17"/>
                </a:cubicBezTo>
                <a:cubicBezTo>
                  <a:pt x="127" y="17"/>
                  <a:pt x="127" y="16"/>
                  <a:pt x="127" y="16"/>
                </a:cubicBezTo>
                <a:close/>
                <a:moveTo>
                  <a:pt x="125" y="25"/>
                </a:moveTo>
                <a:cubicBezTo>
                  <a:pt x="125" y="25"/>
                  <a:pt x="125" y="25"/>
                  <a:pt x="125" y="25"/>
                </a:cubicBezTo>
                <a:cubicBezTo>
                  <a:pt x="125" y="25"/>
                  <a:pt x="125" y="25"/>
                  <a:pt x="125" y="25"/>
                </a:cubicBezTo>
                <a:close/>
                <a:moveTo>
                  <a:pt x="119" y="19"/>
                </a:moveTo>
                <a:cubicBezTo>
                  <a:pt x="119" y="19"/>
                  <a:pt x="119" y="19"/>
                  <a:pt x="119" y="19"/>
                </a:cubicBezTo>
                <a:cubicBezTo>
                  <a:pt x="120" y="18"/>
                  <a:pt x="121" y="18"/>
                  <a:pt x="121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17"/>
                  <a:pt x="123" y="18"/>
                  <a:pt x="123" y="17"/>
                </a:cubicBezTo>
                <a:cubicBezTo>
                  <a:pt x="122" y="18"/>
                  <a:pt x="121" y="18"/>
                  <a:pt x="120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9" y="19"/>
                  <a:pt x="118" y="18"/>
                  <a:pt x="118" y="19"/>
                </a:cubicBezTo>
                <a:cubicBezTo>
                  <a:pt x="118" y="19"/>
                  <a:pt x="119" y="19"/>
                  <a:pt x="119" y="19"/>
                </a:cubicBezTo>
                <a:close/>
                <a:moveTo>
                  <a:pt x="316" y="36"/>
                </a:moveTo>
                <a:cubicBezTo>
                  <a:pt x="315" y="35"/>
                  <a:pt x="312" y="35"/>
                  <a:pt x="312" y="35"/>
                </a:cubicBezTo>
                <a:cubicBezTo>
                  <a:pt x="314" y="35"/>
                  <a:pt x="315" y="36"/>
                  <a:pt x="316" y="36"/>
                </a:cubicBezTo>
                <a:close/>
                <a:moveTo>
                  <a:pt x="132" y="26"/>
                </a:moveTo>
                <a:cubicBezTo>
                  <a:pt x="134" y="26"/>
                  <a:pt x="134" y="26"/>
                  <a:pt x="134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2" y="26"/>
                  <a:pt x="132" y="26"/>
                </a:cubicBezTo>
                <a:cubicBezTo>
                  <a:pt x="132" y="26"/>
                  <a:pt x="132" y="26"/>
                  <a:pt x="132" y="26"/>
                </a:cubicBezTo>
                <a:close/>
                <a:moveTo>
                  <a:pt x="121" y="25"/>
                </a:moveTo>
                <a:cubicBezTo>
                  <a:pt x="121" y="25"/>
                  <a:pt x="121" y="25"/>
                  <a:pt x="121" y="25"/>
                </a:cubicBezTo>
                <a:cubicBezTo>
                  <a:pt x="121" y="26"/>
                  <a:pt x="121" y="25"/>
                  <a:pt x="121" y="25"/>
                </a:cubicBezTo>
                <a:close/>
                <a:moveTo>
                  <a:pt x="121" y="25"/>
                </a:moveTo>
                <a:cubicBezTo>
                  <a:pt x="121" y="25"/>
                  <a:pt x="121" y="25"/>
                  <a:pt x="121" y="25"/>
                </a:cubicBezTo>
                <a:cubicBezTo>
                  <a:pt x="121" y="25"/>
                  <a:pt x="121" y="25"/>
                  <a:pt x="121" y="25"/>
                </a:cubicBezTo>
                <a:close/>
                <a:moveTo>
                  <a:pt x="122" y="19"/>
                </a:moveTo>
                <a:cubicBezTo>
                  <a:pt x="122" y="19"/>
                  <a:pt x="122" y="19"/>
                  <a:pt x="122" y="19"/>
                </a:cubicBezTo>
                <a:cubicBezTo>
                  <a:pt x="122" y="19"/>
                  <a:pt x="122" y="19"/>
                  <a:pt x="122" y="19"/>
                </a:cubicBezTo>
                <a:close/>
                <a:moveTo>
                  <a:pt x="121" y="23"/>
                </a:moveTo>
                <a:cubicBezTo>
                  <a:pt x="122" y="23"/>
                  <a:pt x="122" y="22"/>
                  <a:pt x="121" y="23"/>
                </a:cubicBezTo>
                <a:close/>
                <a:moveTo>
                  <a:pt x="121" y="26"/>
                </a:moveTo>
                <a:cubicBezTo>
                  <a:pt x="121" y="26"/>
                  <a:pt x="121" y="26"/>
                  <a:pt x="121" y="26"/>
                </a:cubicBezTo>
                <a:cubicBezTo>
                  <a:pt x="121" y="26"/>
                  <a:pt x="121" y="26"/>
                  <a:pt x="121" y="26"/>
                </a:cubicBezTo>
                <a:close/>
                <a:moveTo>
                  <a:pt x="122" y="18"/>
                </a:moveTo>
                <a:cubicBezTo>
                  <a:pt x="122" y="18"/>
                  <a:pt x="122" y="18"/>
                  <a:pt x="121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18"/>
                  <a:pt x="122" y="18"/>
                  <a:pt x="122" y="18"/>
                </a:cubicBezTo>
                <a:close/>
                <a:moveTo>
                  <a:pt x="121" y="29"/>
                </a:moveTo>
                <a:cubicBezTo>
                  <a:pt x="121" y="29"/>
                  <a:pt x="121" y="29"/>
                  <a:pt x="121" y="28"/>
                </a:cubicBezTo>
                <a:cubicBezTo>
                  <a:pt x="121" y="28"/>
                  <a:pt x="121" y="28"/>
                  <a:pt x="121" y="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Biyosensörün </a:t>
            </a:r>
            <a:r>
              <a:rPr lang="en-US" dirty="0" err="1"/>
              <a:t>gereklilikleri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6" y="1428486"/>
            <a:ext cx="3351911" cy="2293999"/>
          </a:xfrm>
        </p:spPr>
      </p:pic>
      <p:sp>
        <p:nvSpPr>
          <p:cNvPr id="5" name="Metin kutusu 4"/>
          <p:cNvSpPr txBox="1"/>
          <p:nvPr/>
        </p:nvSpPr>
        <p:spPr>
          <a:xfrm>
            <a:off x="644356" y="3722485"/>
            <a:ext cx="468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Credit: Nicolle </a:t>
            </a:r>
            <a:r>
              <a:rPr lang="en-US" sz="1400" i="1" dirty="0" err="1"/>
              <a:t>Rager</a:t>
            </a:r>
            <a:r>
              <a:rPr lang="en-US" sz="1400" i="1" dirty="0"/>
              <a:t>, </a:t>
            </a:r>
            <a:r>
              <a:rPr lang="en-US" sz="1400" i="1" dirty="0" err="1"/>
              <a:t>Zina</a:t>
            </a:r>
            <a:r>
              <a:rPr lang="en-US" sz="1400" i="1" dirty="0"/>
              <a:t> </a:t>
            </a:r>
            <a:r>
              <a:rPr lang="en-US" sz="1400" i="1" dirty="0" err="1"/>
              <a:t>Deretsky</a:t>
            </a:r>
            <a:r>
              <a:rPr lang="en-US" sz="1400" i="1" dirty="0"/>
              <a:t>, National Science Foundation</a:t>
            </a:r>
            <a:endParaRPr lang="tr-TR" sz="1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6" y="4359421"/>
            <a:ext cx="2111368" cy="200938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2978296"/>
            <a:ext cx="7191375" cy="1381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39" y="2065396"/>
            <a:ext cx="5467350" cy="9048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06" y="1246246"/>
            <a:ext cx="4857750" cy="8191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1" y="1391889"/>
            <a:ext cx="2543175" cy="12573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45" y="5068422"/>
            <a:ext cx="66198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/>
        </p:nvGraphicFramePr>
        <p:xfrm>
          <a:off x="2088446" y="1471570"/>
          <a:ext cx="9509855" cy="403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3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Pazar</a:t>
            </a:r>
            <a:r>
              <a:rPr lang="en-US" dirty="0"/>
              <a:t> </a:t>
            </a:r>
            <a:r>
              <a:rPr lang="en-US" dirty="0" err="1"/>
              <a:t>payı</a:t>
            </a:r>
            <a:r>
              <a:rPr lang="en-US" dirty="0"/>
              <a:t>	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2283943" y="5050444"/>
            <a:ext cx="4007516" cy="3072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16"/>
          <p:cNvSpPr/>
          <p:nvPr/>
        </p:nvSpPr>
        <p:spPr>
          <a:xfrm>
            <a:off x="2637799" y="1704525"/>
            <a:ext cx="3413760" cy="3413760"/>
          </a:xfrm>
          <a:custGeom>
            <a:avLst/>
            <a:gdLst>
              <a:gd name="connsiteX0" fmla="*/ 1706880 w 3413760"/>
              <a:gd name="connsiteY0" fmla="*/ 0 h 3413760"/>
              <a:gd name="connsiteX1" fmla="*/ 3330219 w 3413760"/>
              <a:gd name="connsiteY1" fmla="*/ 1179425 h 3413760"/>
              <a:gd name="connsiteX2" fmla="*/ 1706880 w 3413760"/>
              <a:gd name="connsiteY2" fmla="*/ 1706880 h 3413760"/>
              <a:gd name="connsiteX3" fmla="*/ 1706880 w 3413760"/>
              <a:gd name="connsiteY3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1706880" y="0"/>
                </a:moveTo>
                <a:cubicBezTo>
                  <a:pt x="2446345" y="0"/>
                  <a:pt x="3101712" y="476152"/>
                  <a:pt x="3330219" y="1179425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0279" tIns="530353" rIns="525881" bIns="213156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Gıda</a:t>
            </a:r>
          </a:p>
        </p:txBody>
      </p:sp>
      <p:sp>
        <p:nvSpPr>
          <p:cNvPr id="6" name="Freeform 17"/>
          <p:cNvSpPr/>
          <p:nvPr/>
        </p:nvSpPr>
        <p:spPr>
          <a:xfrm>
            <a:off x="2671073" y="1790304"/>
            <a:ext cx="3413760" cy="3413760"/>
          </a:xfrm>
          <a:custGeom>
            <a:avLst/>
            <a:gdLst>
              <a:gd name="connsiteX0" fmla="*/ 3330219 w 3413760"/>
              <a:gd name="connsiteY0" fmla="*/ 1179425 h 3413760"/>
              <a:gd name="connsiteX1" fmla="*/ 2710159 w 3413760"/>
              <a:gd name="connsiteY1" fmla="*/ 3087775 h 3413760"/>
              <a:gd name="connsiteX2" fmla="*/ 1706880 w 3413760"/>
              <a:gd name="connsiteY2" fmla="*/ 1706880 h 3413760"/>
              <a:gd name="connsiteX3" fmla="*/ 3330219 w 3413760"/>
              <a:gd name="connsiteY3" fmla="*/ 117942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330219" y="1179425"/>
                </a:moveTo>
                <a:cubicBezTo>
                  <a:pt x="3558726" y="1882698"/>
                  <a:pt x="3308398" y="2653128"/>
                  <a:pt x="2710159" y="3087775"/>
                </a:cubicBezTo>
                <a:lnTo>
                  <a:pt x="1706880" y="1706880"/>
                </a:lnTo>
                <a:lnTo>
                  <a:pt x="3330219" y="117942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1456" tIns="1564641" rIns="186944" bIns="10322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/>
              <a:t>Askeri</a:t>
            </a:r>
            <a:endParaRPr lang="en-US" sz="1600" b="1" kern="1200" dirty="0"/>
          </a:p>
        </p:txBody>
      </p:sp>
      <p:sp>
        <p:nvSpPr>
          <p:cNvPr id="7" name="Freeform 19"/>
          <p:cNvSpPr/>
          <p:nvPr/>
        </p:nvSpPr>
        <p:spPr>
          <a:xfrm>
            <a:off x="2481971" y="1803911"/>
            <a:ext cx="3413760" cy="3413760"/>
          </a:xfrm>
          <a:custGeom>
            <a:avLst/>
            <a:gdLst>
              <a:gd name="connsiteX0" fmla="*/ 703601 w 3413760"/>
              <a:gd name="connsiteY0" fmla="*/ 3087775 h 3413760"/>
              <a:gd name="connsiteX1" fmla="*/ 83541 w 3413760"/>
              <a:gd name="connsiteY1" fmla="*/ 1179425 h 3413760"/>
              <a:gd name="connsiteX2" fmla="*/ 1706880 w 3413760"/>
              <a:gd name="connsiteY2" fmla="*/ 1706880 h 3413760"/>
              <a:gd name="connsiteX3" fmla="*/ 703601 w 3413760"/>
              <a:gd name="connsiteY3" fmla="*/ 308777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703601" y="3087775"/>
                </a:moveTo>
                <a:cubicBezTo>
                  <a:pt x="105361" y="2653128"/>
                  <a:pt x="-144967" y="1882698"/>
                  <a:pt x="83541" y="1179425"/>
                </a:cubicBezTo>
                <a:lnTo>
                  <a:pt x="1706880" y="1706880"/>
                </a:lnTo>
                <a:lnTo>
                  <a:pt x="703601" y="3087775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564641" rIns="2255520" bIns="10322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err="1"/>
              <a:t>Çevre</a:t>
            </a:r>
            <a:endParaRPr lang="en-US" sz="1600" b="1" kern="1200" dirty="0"/>
          </a:p>
        </p:txBody>
      </p:sp>
      <p:sp>
        <p:nvSpPr>
          <p:cNvPr id="8" name="Freeform 20"/>
          <p:cNvSpPr/>
          <p:nvPr/>
        </p:nvSpPr>
        <p:spPr>
          <a:xfrm>
            <a:off x="2515245" y="1677270"/>
            <a:ext cx="3413760" cy="3413760"/>
          </a:xfrm>
          <a:custGeom>
            <a:avLst/>
            <a:gdLst>
              <a:gd name="connsiteX0" fmla="*/ 83541 w 3413760"/>
              <a:gd name="connsiteY0" fmla="*/ 1179425 h 3413760"/>
              <a:gd name="connsiteX1" fmla="*/ 1706880 w 3413760"/>
              <a:gd name="connsiteY1" fmla="*/ 0 h 3413760"/>
              <a:gd name="connsiteX2" fmla="*/ 1706880 w 3413760"/>
              <a:gd name="connsiteY2" fmla="*/ 1706880 h 3413760"/>
              <a:gd name="connsiteX3" fmla="*/ 83541 w 3413760"/>
              <a:gd name="connsiteY3" fmla="*/ 117942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83541" y="1179425"/>
                </a:moveTo>
                <a:cubicBezTo>
                  <a:pt x="312048" y="476152"/>
                  <a:pt x="967415" y="0"/>
                  <a:pt x="1706880" y="0"/>
                </a:cubicBezTo>
                <a:lnTo>
                  <a:pt x="1706880" y="1706880"/>
                </a:lnTo>
                <a:lnTo>
                  <a:pt x="83541" y="1179425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8160" tIns="540512" rIns="1778000" bIns="21214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/>
              <a:t>Sağlık</a:t>
            </a:r>
            <a:endParaRPr lang="en-US" sz="1600" b="1" kern="1200" dirty="0"/>
          </a:p>
        </p:txBody>
      </p:sp>
      <p:sp>
        <p:nvSpPr>
          <p:cNvPr id="9" name="Freeform 22"/>
          <p:cNvSpPr/>
          <p:nvPr/>
        </p:nvSpPr>
        <p:spPr>
          <a:xfrm rot="17230859">
            <a:off x="2580821" y="1790305"/>
            <a:ext cx="3413760" cy="3413760"/>
          </a:xfrm>
          <a:custGeom>
            <a:avLst/>
            <a:gdLst>
              <a:gd name="connsiteX0" fmla="*/ 703601 w 3413760"/>
              <a:gd name="connsiteY0" fmla="*/ 3087775 h 3413760"/>
              <a:gd name="connsiteX1" fmla="*/ 83541 w 3413760"/>
              <a:gd name="connsiteY1" fmla="*/ 1179425 h 3413760"/>
              <a:gd name="connsiteX2" fmla="*/ 1706880 w 3413760"/>
              <a:gd name="connsiteY2" fmla="*/ 1706880 h 3413760"/>
              <a:gd name="connsiteX3" fmla="*/ 703601 w 3413760"/>
              <a:gd name="connsiteY3" fmla="*/ 308777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703601" y="3087775"/>
                </a:moveTo>
                <a:cubicBezTo>
                  <a:pt x="105361" y="2653128"/>
                  <a:pt x="-144967" y="1882698"/>
                  <a:pt x="83541" y="1179425"/>
                </a:cubicBezTo>
                <a:lnTo>
                  <a:pt x="1706880" y="1706880"/>
                </a:lnTo>
                <a:lnTo>
                  <a:pt x="703601" y="308777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564641" rIns="2255520" bIns="103225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sp>
        <p:nvSpPr>
          <p:cNvPr id="11" name="TextBox 26"/>
          <p:cNvSpPr txBox="1"/>
          <p:nvPr/>
        </p:nvSpPr>
        <p:spPr>
          <a:xfrm>
            <a:off x="5506200" y="1345630"/>
            <a:ext cx="2278151" cy="1254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/>
              <a:t>Patojen</a:t>
            </a:r>
            <a:r>
              <a:rPr lang="en-US" sz="1400" kern="0" dirty="0"/>
              <a:t> </a:t>
            </a:r>
            <a:r>
              <a:rPr lang="en-US" sz="1400" kern="0" dirty="0" err="1"/>
              <a:t>tespiti</a:t>
            </a:r>
            <a:r>
              <a:rPr lang="en-US" sz="1400" kern="0" dirty="0"/>
              <a:t>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 err="1"/>
              <a:t>Pestisit</a:t>
            </a:r>
            <a:endParaRPr lang="en-US" sz="1400" kern="0" dirty="0"/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 err="1"/>
              <a:t>Ağır</a:t>
            </a:r>
            <a:r>
              <a:rPr lang="en-US" sz="1400" kern="0" dirty="0"/>
              <a:t> metal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noProof="0" dirty="0">
                <a:ln>
                  <a:noFill/>
                </a:ln>
                <a:uLnTx/>
                <a:uFillTx/>
              </a:rPr>
              <a:t>2005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uLnTx/>
                <a:uFillTx/>
              </a:rPr>
              <a:t>yılı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uLnTx/>
                <a:uFillTx/>
              </a:rPr>
              <a:t> 34M test </a:t>
            </a:r>
            <a:r>
              <a:rPr kumimoji="0" lang="en-US" sz="1400" i="0" u="none" strike="noStrike" kern="0" cap="none" spc="0" normalizeH="0" noProof="0" dirty="0" err="1">
                <a:ln>
                  <a:noFill/>
                </a:ln>
                <a:uLnTx/>
                <a:uFillTx/>
              </a:rPr>
              <a:t>satıldı</a:t>
            </a:r>
            <a:endParaRPr lang="en-US" sz="1400" kern="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0000"/>
                </a:solidFill>
              </a:rPr>
              <a:t>192M$ 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1292097" y="1408782"/>
            <a:ext cx="2278151" cy="12540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/>
              <a:t>2005 </a:t>
            </a:r>
            <a:r>
              <a:rPr lang="en-US" sz="1400" kern="0" noProof="0" dirty="0" err="1"/>
              <a:t>yılı</a:t>
            </a:r>
            <a:r>
              <a:rPr lang="en-US" sz="1400" kern="0" noProof="0" dirty="0"/>
              <a:t> 7B$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17" name="AutoShape 4" descr="Image result for military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76" y="4866419"/>
            <a:ext cx="6705600" cy="1266825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174766" y="6400934"/>
            <a:ext cx="6612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 Biosensors in Medical Diagnostics: A Global Strategic Business Report</a:t>
            </a:r>
          </a:p>
          <a:p>
            <a:r>
              <a:rPr lang="en-US" sz="1100" dirty="0"/>
              <a:t>2 Biosensor technology: Technology push versus market pull</a:t>
            </a:r>
            <a:br>
              <a:rPr lang="en-US" sz="1100" dirty="0"/>
            </a:br>
            <a:endParaRPr lang="tr-TR" sz="1100" dirty="0"/>
          </a:p>
        </p:txBody>
      </p:sp>
      <p:grpSp>
        <p:nvGrpSpPr>
          <p:cNvPr id="3" name="Grup 2"/>
          <p:cNvGrpSpPr/>
          <p:nvPr/>
        </p:nvGrpSpPr>
        <p:grpSpPr>
          <a:xfrm>
            <a:off x="8075812" y="699295"/>
            <a:ext cx="3868934" cy="3033762"/>
            <a:chOff x="8115919" y="661695"/>
            <a:chExt cx="3868934" cy="3033762"/>
          </a:xfrm>
        </p:grpSpPr>
        <p:pic>
          <p:nvPicPr>
            <p:cNvPr id="4098" name="Picture 2" descr="https://rainerimarketing.files.wordpress.com/2014/07/competitive_analysis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5919" y="781455"/>
              <a:ext cx="3868934" cy="29017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Metin kutusu 15"/>
            <p:cNvSpPr txBox="1"/>
            <p:nvPr/>
          </p:nvSpPr>
          <p:spPr>
            <a:xfrm>
              <a:off x="8272732" y="781455"/>
              <a:ext cx="2710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2004 </a:t>
              </a:r>
              <a:r>
                <a:rPr lang="en-US" b="1" dirty="0" err="1"/>
                <a:t>Yılı</a:t>
              </a:r>
              <a:r>
                <a:rPr lang="en-US" b="1" dirty="0"/>
                <a:t> </a:t>
              </a:r>
              <a:r>
                <a:rPr lang="en-US" b="1" dirty="0" err="1"/>
                <a:t>Pazar</a:t>
              </a:r>
              <a:r>
                <a:rPr lang="en-US" b="1" dirty="0"/>
                <a:t> </a:t>
              </a:r>
              <a:r>
                <a:rPr lang="en-US" b="1" dirty="0" err="1"/>
                <a:t>payı</a:t>
              </a:r>
              <a:r>
                <a:rPr lang="en-US" b="1" dirty="0"/>
                <a:t>: 6.1B$ </a:t>
              </a:r>
            </a:p>
            <a:p>
              <a:r>
                <a:rPr lang="en-US" b="1" dirty="0"/>
                <a:t>2005 </a:t>
              </a:r>
              <a:r>
                <a:rPr lang="en-US" b="1" dirty="0" err="1"/>
                <a:t>Yılı</a:t>
              </a:r>
              <a:r>
                <a:rPr lang="en-US" b="1" dirty="0"/>
                <a:t> </a:t>
              </a:r>
              <a:r>
                <a:rPr lang="en-US" b="1" dirty="0" err="1"/>
                <a:t>Pazar</a:t>
              </a:r>
              <a:r>
                <a:rPr lang="en-US" b="1" dirty="0"/>
                <a:t> </a:t>
              </a:r>
              <a:r>
                <a:rPr lang="en-US" b="1" dirty="0" err="1"/>
                <a:t>Payı</a:t>
              </a:r>
              <a:r>
                <a:rPr lang="en-US" b="1" dirty="0"/>
                <a:t>: 8.2B$ </a:t>
              </a:r>
              <a:endParaRPr lang="tr-TR" b="1" dirty="0"/>
            </a:p>
          </p:txBody>
        </p:sp>
        <p:sp>
          <p:nvSpPr>
            <p:cNvPr id="20" name="Metin kutusu 19"/>
            <p:cNvSpPr txBox="1"/>
            <p:nvPr/>
          </p:nvSpPr>
          <p:spPr>
            <a:xfrm>
              <a:off x="8115919" y="3326125"/>
              <a:ext cx="2442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2020 </a:t>
              </a:r>
              <a:r>
                <a:rPr lang="en-US" b="1" dirty="0" err="1"/>
                <a:t>tahmini</a:t>
              </a:r>
              <a:r>
                <a:rPr lang="en-US" b="1" dirty="0"/>
                <a:t>: 22.68 B$ </a:t>
              </a:r>
              <a:endParaRPr lang="tr-TR" b="1" dirty="0"/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10832759" y="661695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</a:t>
              </a:r>
              <a:endParaRPr lang="tr-TR" sz="1100" dirty="0"/>
            </a:p>
          </p:txBody>
        </p:sp>
      </p:grpSp>
      <p:sp>
        <p:nvSpPr>
          <p:cNvPr id="23" name="Metin kutusu 22"/>
          <p:cNvSpPr txBox="1"/>
          <p:nvPr/>
        </p:nvSpPr>
        <p:spPr>
          <a:xfrm>
            <a:off x="3567075" y="3659997"/>
            <a:ext cx="1390379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 200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Biosensor </a:t>
            </a:r>
            <a:r>
              <a:rPr lang="en-US" sz="1400" dirty="0" err="1">
                <a:solidFill>
                  <a:schemeClr val="bg1"/>
                </a:solidFill>
              </a:rPr>
              <a:t>şirketi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*2004 </a:t>
            </a:r>
            <a:r>
              <a:rPr lang="en-US" sz="1050" dirty="0" err="1">
                <a:solidFill>
                  <a:schemeClr val="bg1"/>
                </a:solidFill>
              </a:rPr>
              <a:t>yılı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344679" y="381667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2107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Geniş ekran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Biyosensörler:  Biyoekonomik önemi ve gelecek perspektifi </vt:lpstr>
      <vt:lpstr>PowerPoint Sunusu</vt:lpstr>
      <vt:lpstr>Biyosensörün gereklilikleri</vt:lpstr>
      <vt:lpstr>PowerPoint Sunusu</vt:lpstr>
      <vt:lpstr>Pazar payı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Biyosensörler:  Biyoekonomik önemi ve gelecek perspektifi </dc:title>
  <dc:creator>Altay.Unal</dc:creator>
  <cp:lastModifiedBy>Altay.Unal</cp:lastModifiedBy>
  <cp:revision>1</cp:revision>
  <dcterms:created xsi:type="dcterms:W3CDTF">2021-12-15T17:28:50Z</dcterms:created>
  <dcterms:modified xsi:type="dcterms:W3CDTF">2021-12-15T17:30:16Z</dcterms:modified>
</cp:coreProperties>
</file>