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</p:sldMasterIdLst>
  <p:sldIdLst>
    <p:sldId id="256" r:id="rId4"/>
    <p:sldId id="257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1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6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5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4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3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3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83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23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70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93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17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1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49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42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4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55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89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9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9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9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6400800" cy="1295400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EĞİTİM HUKUKU DERSİ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860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UYULMASI GEREKEN KURALLAR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715000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LÜTFEN DERSTE İŞLENECEK KONULARA ÖNCEDEN GÖZ ATARAK DERSE GELİN.</a:t>
            </a:r>
          </a:p>
          <a:p>
            <a:r>
              <a:rPr lang="tr-T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DERSTEN SONRA KONULARI TEKRAR EDİN.</a:t>
            </a:r>
            <a:endParaRPr lang="tr-TR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tx1"/>
                </a:solidFill>
                <a:latin typeface="+mn-lt"/>
              </a:rPr>
              <a:t>DERSE GEÇ KALMAYIN, VAKTİNDE GELİN.</a:t>
            </a:r>
          </a:p>
          <a:p>
            <a:r>
              <a:rPr lang="tr-TR" sz="4800" b="1" dirty="0" smtClean="0">
                <a:solidFill>
                  <a:schemeClr val="tx1"/>
                </a:solidFill>
                <a:latin typeface="+mn-lt"/>
              </a:rPr>
              <a:t>DERSTE </a:t>
            </a:r>
            <a:r>
              <a:rPr lang="tr-TR" dirty="0"/>
              <a:t> </a:t>
            </a:r>
            <a:r>
              <a:rPr lang="tr-TR" sz="4800" b="1" dirty="0" smtClean="0">
                <a:solidFill>
                  <a:schemeClr val="tx1"/>
                </a:solidFill>
                <a:latin typeface="+mn-lt"/>
              </a:rPr>
              <a:t>ÖĞRENME YÖNETİM SİSTEMİNE ERİŞMEK DIŞINDA CEP TELEFONU KULLANMAYIN.</a:t>
            </a:r>
            <a:endParaRPr lang="tr-TR" sz="4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4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pPr algn="just"/>
            <a:r>
              <a:rPr lang="tr-TR" sz="4800" b="1" dirty="0" smtClean="0">
                <a:solidFill>
                  <a:schemeClr val="tx1"/>
                </a:solidFill>
                <a:latin typeface="+mn-lt"/>
              </a:rPr>
              <a:t>GÜRÜLTÜ YAPMAYIN,</a:t>
            </a:r>
          </a:p>
          <a:p>
            <a:pPr algn="just"/>
            <a:r>
              <a:rPr lang="tr-TR" sz="4800" b="1" dirty="0" smtClean="0">
                <a:solidFill>
                  <a:schemeClr val="tx1"/>
                </a:solidFill>
                <a:latin typeface="+mn-lt"/>
              </a:rPr>
              <a:t>KENDİ ARANIZDA KONUŞMAYIN!</a:t>
            </a:r>
            <a:endParaRPr lang="tr-TR" sz="4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2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0"/>
            <a:ext cx="8836534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6" y="0"/>
            <a:ext cx="540327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081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</TotalTime>
  <Words>37</Words>
  <Application>Microsoft Office PowerPoint</Application>
  <PresentationFormat>Ekran Gösterisi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4" baseType="lpstr">
      <vt:lpstr>Arial</vt:lpstr>
      <vt:lpstr>Century Gothic</vt:lpstr>
      <vt:lpstr>Courier New</vt:lpstr>
      <vt:lpstr>Garamond</vt:lpstr>
      <vt:lpstr>Palatino Linotype</vt:lpstr>
      <vt:lpstr>Wingdings</vt:lpstr>
      <vt:lpstr>Moda Tasarımı</vt:lpstr>
      <vt:lpstr>Üst Düzey</vt:lpstr>
      <vt:lpstr>1_Üst Düzey</vt:lpstr>
      <vt:lpstr>EĞİTİM HUKUKU DERSİ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 EĞİTİM SİSTEMİ VE OKUL YÖNETİMİ DERSİ</dc:title>
  <dc:creator>Pelin</dc:creator>
  <cp:lastModifiedBy>Yazar</cp:lastModifiedBy>
  <cp:revision>4</cp:revision>
  <dcterms:created xsi:type="dcterms:W3CDTF">2016-02-21T20:37:17Z</dcterms:created>
  <dcterms:modified xsi:type="dcterms:W3CDTF">2020-01-31T17:48:28Z</dcterms:modified>
</cp:coreProperties>
</file>