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6"/>
  </p:notesMasterIdLst>
  <p:sldIdLst>
    <p:sldId id="644" r:id="rId2"/>
    <p:sldId id="580" r:id="rId3"/>
    <p:sldId id="583" r:id="rId4"/>
    <p:sldId id="609" r:id="rId5"/>
    <p:sldId id="584" r:id="rId6"/>
    <p:sldId id="613" r:id="rId7"/>
    <p:sldId id="611" r:id="rId8"/>
    <p:sldId id="585" r:id="rId9"/>
    <p:sldId id="586" r:id="rId10"/>
    <p:sldId id="587" r:id="rId11"/>
    <p:sldId id="610" r:id="rId12"/>
    <p:sldId id="588" r:id="rId13"/>
    <p:sldId id="645" r:id="rId14"/>
    <p:sldId id="646" r:id="rId15"/>
    <p:sldId id="647" r:id="rId16"/>
    <p:sldId id="648" r:id="rId17"/>
    <p:sldId id="649" r:id="rId18"/>
    <p:sldId id="650" r:id="rId19"/>
    <p:sldId id="651" r:id="rId20"/>
    <p:sldId id="652" r:id="rId21"/>
    <p:sldId id="653" r:id="rId22"/>
    <p:sldId id="654" r:id="rId23"/>
    <p:sldId id="656" r:id="rId24"/>
    <p:sldId id="657" r:id="rId25"/>
    <p:sldId id="658" r:id="rId26"/>
    <p:sldId id="659" r:id="rId27"/>
    <p:sldId id="661" r:id="rId28"/>
    <p:sldId id="662" r:id="rId29"/>
    <p:sldId id="663" r:id="rId30"/>
    <p:sldId id="664" r:id="rId31"/>
    <p:sldId id="665" r:id="rId32"/>
    <p:sldId id="666" r:id="rId33"/>
    <p:sldId id="667" r:id="rId34"/>
    <p:sldId id="668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A7ADFD-6591-4F72-A2B1-8B317D904888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6D1F696-251C-4FBD-870B-BAAE3E67F398}">
      <dgm:prSet phldrT="[Metin]"/>
      <dgm:spPr/>
      <dgm:t>
        <a:bodyPr/>
        <a:lstStyle/>
        <a:p>
          <a:r>
            <a:rPr lang="tr-TR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dirty="0">
            <a:solidFill>
              <a:schemeClr val="bg1">
                <a:lumMod val="95000"/>
              </a:schemeClr>
            </a:solidFill>
          </a:endParaRPr>
        </a:p>
      </dgm:t>
    </dgm:pt>
    <dgm:pt modelId="{55E1F23F-B443-45C4-B946-4F55023164F4}" type="parTrans" cxnId="{3E4CA8A3-D938-4531-AE53-1DEA534B4867}">
      <dgm:prSet/>
      <dgm:spPr/>
      <dgm:t>
        <a:bodyPr/>
        <a:lstStyle/>
        <a:p>
          <a:endParaRPr lang="tr-TR"/>
        </a:p>
      </dgm:t>
    </dgm:pt>
    <dgm:pt modelId="{1ABE74C1-4047-49B3-B95A-33972BEC4923}" type="sibTrans" cxnId="{3E4CA8A3-D938-4531-AE53-1DEA534B4867}">
      <dgm:prSet/>
      <dgm:spPr/>
      <dgm:t>
        <a:bodyPr/>
        <a:lstStyle/>
        <a:p>
          <a:endParaRPr lang="tr-TR"/>
        </a:p>
      </dgm:t>
    </dgm:pt>
    <dgm:pt modelId="{FF68CACB-F95A-4768-A633-18139479DD26}">
      <dgm:prSet phldrT="[Metin]" custT="1"/>
      <dgm:spPr/>
      <dgm:t>
        <a:bodyPr/>
        <a:lstStyle/>
        <a:p>
          <a:r>
            <a:rPr lang="tr-TR" sz="3200" dirty="0" err="1" smtClean="0"/>
            <a:t>İçsular</a:t>
          </a:r>
          <a:endParaRPr lang="tr-TR" sz="3200" dirty="0"/>
        </a:p>
      </dgm:t>
    </dgm:pt>
    <dgm:pt modelId="{6224A01C-1689-4127-957D-16769BA210E3}" type="parTrans" cxnId="{84A9250E-59E0-4310-A433-A05F12FC435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8F77CFA8-CA51-4F95-B745-679CDA0C23AF}" type="sibTrans" cxnId="{84A9250E-59E0-4310-A433-A05F12FC4354}">
      <dgm:prSet/>
      <dgm:spPr/>
      <dgm:t>
        <a:bodyPr/>
        <a:lstStyle/>
        <a:p>
          <a:endParaRPr lang="tr-TR"/>
        </a:p>
      </dgm:t>
    </dgm:pt>
    <dgm:pt modelId="{8BEA4A0F-D54D-44FA-A561-A2B517D7777C}">
      <dgm:prSet phldrT="[Metin]" custT="1"/>
      <dgm:spPr/>
      <dgm:t>
        <a:bodyPr/>
        <a:lstStyle/>
        <a:p>
          <a:r>
            <a:rPr lang="tr-TR" sz="3200" dirty="0" smtClean="0"/>
            <a:t>Karasuları</a:t>
          </a:r>
          <a:endParaRPr lang="tr-TR" sz="3200" dirty="0"/>
        </a:p>
      </dgm:t>
    </dgm:pt>
    <dgm:pt modelId="{48F4288F-9129-4764-9849-07E67BE1E313}" type="parTrans" cxnId="{8558E97A-B73C-4882-B588-6E695F5572C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6E57FFF9-B4C8-47B9-AE71-3A618C6D60D8}" type="sibTrans" cxnId="{8558E97A-B73C-4882-B588-6E695F5572C4}">
      <dgm:prSet/>
      <dgm:spPr/>
      <dgm:t>
        <a:bodyPr/>
        <a:lstStyle/>
        <a:p>
          <a:endParaRPr lang="tr-TR"/>
        </a:p>
      </dgm:t>
    </dgm:pt>
    <dgm:pt modelId="{DED9DC8D-7355-4EDE-96CA-55A1542119D5}">
      <dgm:prSet custT="1"/>
      <dgm:spPr/>
      <dgm:t>
        <a:bodyPr/>
        <a:lstStyle/>
        <a:p>
          <a:r>
            <a:rPr lang="tr-TR" sz="3200" dirty="0" smtClean="0"/>
            <a:t>Takımada suları</a:t>
          </a:r>
          <a:endParaRPr lang="tr-TR" sz="3200" dirty="0"/>
        </a:p>
      </dgm:t>
    </dgm:pt>
    <dgm:pt modelId="{A9C03035-B204-430C-837D-8429CD621FA5}" type="parTrans" cxnId="{85C62676-37E3-47CA-B680-B105D931D26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C8F0E5B8-31B8-4DDA-9AAA-674F1423B6DB}" type="sibTrans" cxnId="{85C62676-37E3-47CA-B680-B105D931D26E}">
      <dgm:prSet/>
      <dgm:spPr/>
      <dgm:t>
        <a:bodyPr/>
        <a:lstStyle/>
        <a:p>
          <a:endParaRPr lang="tr-TR"/>
        </a:p>
      </dgm:t>
    </dgm:pt>
    <dgm:pt modelId="{A1D3FB85-0580-4835-916E-AB0981F51E66}">
      <dgm:prSet custT="1"/>
      <dgm:spPr/>
      <dgm:t>
        <a:bodyPr/>
        <a:lstStyle/>
        <a:p>
          <a:r>
            <a:rPr lang="tr-TR" sz="3200" smtClean="0"/>
            <a:t>Boğazlar</a:t>
          </a:r>
          <a:endParaRPr lang="tr-TR" sz="3200" dirty="0"/>
        </a:p>
      </dgm:t>
    </dgm:pt>
    <dgm:pt modelId="{DCCB656E-4313-4D75-9E84-B05CC07FCF8E}" type="parTrans" cxnId="{346D33CB-94EE-456E-939F-05D0C03CD370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40F243E2-1F42-481E-80D2-18E288164C60}" type="sibTrans" cxnId="{346D33CB-94EE-456E-939F-05D0C03CD370}">
      <dgm:prSet/>
      <dgm:spPr/>
      <dgm:t>
        <a:bodyPr/>
        <a:lstStyle/>
        <a:p>
          <a:endParaRPr lang="tr-TR"/>
        </a:p>
      </dgm:t>
    </dgm:pt>
    <dgm:pt modelId="{54E6761C-BC50-4FB8-A18E-5E40CC98E68B}" type="pres">
      <dgm:prSet presAssocID="{73A7ADFD-6591-4F72-A2B1-8B317D9048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1B9A904-CD02-4BC3-916E-D0180A89163F}" type="pres">
      <dgm:prSet presAssocID="{D6D1F696-251C-4FBD-870B-BAAE3E67F398}" presName="root1" presStyleCnt="0"/>
      <dgm:spPr/>
    </dgm:pt>
    <dgm:pt modelId="{18DC61E1-974D-4E4D-B181-E7372B781619}" type="pres">
      <dgm:prSet presAssocID="{D6D1F696-251C-4FBD-870B-BAAE3E67F398}" presName="LevelOneTextNode" presStyleLbl="node0" presStyleIdx="0" presStyleCnt="1" custLinFactNeighborX="-62857" custLinFactNeighborY="-72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863A9F-83CD-4A3E-B788-484E582AE523}" type="pres">
      <dgm:prSet presAssocID="{D6D1F696-251C-4FBD-870B-BAAE3E67F398}" presName="level2hierChild" presStyleCnt="0"/>
      <dgm:spPr/>
    </dgm:pt>
    <dgm:pt modelId="{3F814A4A-8CF8-4171-BD97-71332BF42C18}" type="pres">
      <dgm:prSet presAssocID="{6224A01C-1689-4127-957D-16769BA210E3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CD94CF38-F890-4203-9F73-D035EF687C13}" type="pres">
      <dgm:prSet presAssocID="{6224A01C-1689-4127-957D-16769BA210E3}" presName="connTx" presStyleLbl="parChTrans1D2" presStyleIdx="0" presStyleCnt="4"/>
      <dgm:spPr/>
      <dgm:t>
        <a:bodyPr/>
        <a:lstStyle/>
        <a:p>
          <a:endParaRPr lang="tr-TR"/>
        </a:p>
      </dgm:t>
    </dgm:pt>
    <dgm:pt modelId="{C3686B62-18A2-432B-AA75-D1E9C4C4E07A}" type="pres">
      <dgm:prSet presAssocID="{FF68CACB-F95A-4768-A633-18139479DD26}" presName="root2" presStyleCnt="0"/>
      <dgm:spPr/>
    </dgm:pt>
    <dgm:pt modelId="{6BE623F5-61D3-469F-823A-56B49EC84400}" type="pres">
      <dgm:prSet presAssocID="{FF68CACB-F95A-4768-A633-18139479DD26}" presName="LevelTwoTextNode" presStyleLbl="node2" presStyleIdx="0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1C2245-8DA6-47AC-A8B6-87418EB74FBA}" type="pres">
      <dgm:prSet presAssocID="{FF68CACB-F95A-4768-A633-18139479DD26}" presName="level3hierChild" presStyleCnt="0"/>
      <dgm:spPr/>
    </dgm:pt>
    <dgm:pt modelId="{9C8CAAC5-968B-4935-AA71-F81BB8DBF28F}" type="pres">
      <dgm:prSet presAssocID="{48F4288F-9129-4764-9849-07E67BE1E313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2C3E78D4-C442-4937-9D2B-0D6881F415E3}" type="pres">
      <dgm:prSet presAssocID="{48F4288F-9129-4764-9849-07E67BE1E313}" presName="connTx" presStyleLbl="parChTrans1D2" presStyleIdx="1" presStyleCnt="4"/>
      <dgm:spPr/>
      <dgm:t>
        <a:bodyPr/>
        <a:lstStyle/>
        <a:p>
          <a:endParaRPr lang="tr-TR"/>
        </a:p>
      </dgm:t>
    </dgm:pt>
    <dgm:pt modelId="{61E696CD-7985-4F3E-B983-BF44E883C050}" type="pres">
      <dgm:prSet presAssocID="{8BEA4A0F-D54D-44FA-A561-A2B517D7777C}" presName="root2" presStyleCnt="0"/>
      <dgm:spPr/>
    </dgm:pt>
    <dgm:pt modelId="{3D67AF4C-AF68-4767-B4E8-50499B7C7F08}" type="pres">
      <dgm:prSet presAssocID="{8BEA4A0F-D54D-44FA-A561-A2B517D7777C}" presName="LevelTwoTextNode" presStyleLbl="node2" presStyleIdx="1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35F1CAB-601D-493C-B2A9-DD926A62805D}" type="pres">
      <dgm:prSet presAssocID="{8BEA4A0F-D54D-44FA-A561-A2B517D7777C}" presName="level3hierChild" presStyleCnt="0"/>
      <dgm:spPr/>
    </dgm:pt>
    <dgm:pt modelId="{5217DE8B-6AA6-4984-82AE-F39DB2672A6B}" type="pres">
      <dgm:prSet presAssocID="{A9C03035-B204-430C-837D-8429CD621FA5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CA977A46-BAAB-4B10-B9AA-0609EEEB84F9}" type="pres">
      <dgm:prSet presAssocID="{A9C03035-B204-430C-837D-8429CD621FA5}" presName="connTx" presStyleLbl="parChTrans1D2" presStyleIdx="2" presStyleCnt="4"/>
      <dgm:spPr/>
      <dgm:t>
        <a:bodyPr/>
        <a:lstStyle/>
        <a:p>
          <a:endParaRPr lang="tr-TR"/>
        </a:p>
      </dgm:t>
    </dgm:pt>
    <dgm:pt modelId="{DFED84C7-C10F-4C51-ADAC-E165628F8A4C}" type="pres">
      <dgm:prSet presAssocID="{DED9DC8D-7355-4EDE-96CA-55A1542119D5}" presName="root2" presStyleCnt="0"/>
      <dgm:spPr/>
    </dgm:pt>
    <dgm:pt modelId="{EB36E24F-9E6B-45B7-B4B1-F0FAFD380F2B}" type="pres">
      <dgm:prSet presAssocID="{DED9DC8D-7355-4EDE-96CA-55A1542119D5}" presName="LevelTwoTextNode" presStyleLbl="node2" presStyleIdx="2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76BB6D-ECE1-463A-8438-24C8A80F0D4A}" type="pres">
      <dgm:prSet presAssocID="{DED9DC8D-7355-4EDE-96CA-55A1542119D5}" presName="level3hierChild" presStyleCnt="0"/>
      <dgm:spPr/>
    </dgm:pt>
    <dgm:pt modelId="{A69CE733-911C-42CD-A17D-6E9953C5E904}" type="pres">
      <dgm:prSet presAssocID="{DCCB656E-4313-4D75-9E84-B05CC07FCF8E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B4FB4B67-C2AA-4F2F-AA05-7B0C4F95A9DE}" type="pres">
      <dgm:prSet presAssocID="{DCCB656E-4313-4D75-9E84-B05CC07FCF8E}" presName="connTx" presStyleLbl="parChTrans1D2" presStyleIdx="3" presStyleCnt="4"/>
      <dgm:spPr/>
      <dgm:t>
        <a:bodyPr/>
        <a:lstStyle/>
        <a:p>
          <a:endParaRPr lang="tr-TR"/>
        </a:p>
      </dgm:t>
    </dgm:pt>
    <dgm:pt modelId="{7C37DDEE-8EC5-427B-92B3-7C18CED975FA}" type="pres">
      <dgm:prSet presAssocID="{A1D3FB85-0580-4835-916E-AB0981F51E66}" presName="root2" presStyleCnt="0"/>
      <dgm:spPr/>
    </dgm:pt>
    <dgm:pt modelId="{1E1DC14D-EC3F-4228-A72F-85C5A8C9F464}" type="pres">
      <dgm:prSet presAssocID="{A1D3FB85-0580-4835-916E-AB0981F51E66}" presName="LevelTwoTextNode" presStyleLbl="node2" presStyleIdx="3" presStyleCnt="4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039671-5BC9-4737-AD71-B9DA3D38A684}" type="pres">
      <dgm:prSet presAssocID="{A1D3FB85-0580-4835-916E-AB0981F51E66}" presName="level3hierChild" presStyleCnt="0"/>
      <dgm:spPr/>
    </dgm:pt>
  </dgm:ptLst>
  <dgm:cxnLst>
    <dgm:cxn modelId="{F1A3085A-71DF-4DFE-995C-97BF7D51A609}" type="presOf" srcId="{A1D3FB85-0580-4835-916E-AB0981F51E66}" destId="{1E1DC14D-EC3F-4228-A72F-85C5A8C9F464}" srcOrd="0" destOrd="0" presId="urn:microsoft.com/office/officeart/2005/8/layout/hierarchy2"/>
    <dgm:cxn modelId="{09172D1E-95C3-4034-B3C6-A79DF1202293}" type="presOf" srcId="{6224A01C-1689-4127-957D-16769BA210E3}" destId="{3F814A4A-8CF8-4171-BD97-71332BF42C18}" srcOrd="0" destOrd="0" presId="urn:microsoft.com/office/officeart/2005/8/layout/hierarchy2"/>
    <dgm:cxn modelId="{A47BB318-A178-42D3-A028-DB4E7B728954}" type="presOf" srcId="{48F4288F-9129-4764-9849-07E67BE1E313}" destId="{9C8CAAC5-968B-4935-AA71-F81BB8DBF28F}" srcOrd="0" destOrd="0" presId="urn:microsoft.com/office/officeart/2005/8/layout/hierarchy2"/>
    <dgm:cxn modelId="{00253660-7ADD-45CD-908F-D53A64A4FA9E}" type="presOf" srcId="{8BEA4A0F-D54D-44FA-A561-A2B517D7777C}" destId="{3D67AF4C-AF68-4767-B4E8-50499B7C7F08}" srcOrd="0" destOrd="0" presId="urn:microsoft.com/office/officeart/2005/8/layout/hierarchy2"/>
    <dgm:cxn modelId="{25C3CF6E-2A75-4490-B028-997B00CE375C}" type="presOf" srcId="{73A7ADFD-6591-4F72-A2B1-8B317D904888}" destId="{54E6761C-BC50-4FB8-A18E-5E40CC98E68B}" srcOrd="0" destOrd="0" presId="urn:microsoft.com/office/officeart/2005/8/layout/hierarchy2"/>
    <dgm:cxn modelId="{F51B89F9-1459-4933-ABD3-9F632FEF204A}" type="presOf" srcId="{A9C03035-B204-430C-837D-8429CD621FA5}" destId="{5217DE8B-6AA6-4984-82AE-F39DB2672A6B}" srcOrd="0" destOrd="0" presId="urn:microsoft.com/office/officeart/2005/8/layout/hierarchy2"/>
    <dgm:cxn modelId="{32AA28A0-DC4D-4C75-A6D4-83D8E43FC16E}" type="presOf" srcId="{A9C03035-B204-430C-837D-8429CD621FA5}" destId="{CA977A46-BAAB-4B10-B9AA-0609EEEB84F9}" srcOrd="1" destOrd="0" presId="urn:microsoft.com/office/officeart/2005/8/layout/hierarchy2"/>
    <dgm:cxn modelId="{940B6F5B-98C4-4445-A66C-621A55FA4271}" type="presOf" srcId="{DCCB656E-4313-4D75-9E84-B05CC07FCF8E}" destId="{A69CE733-911C-42CD-A17D-6E9953C5E904}" srcOrd="0" destOrd="0" presId="urn:microsoft.com/office/officeart/2005/8/layout/hierarchy2"/>
    <dgm:cxn modelId="{60A2D0A8-A723-4238-ABBA-2362465A7A48}" type="presOf" srcId="{FF68CACB-F95A-4768-A633-18139479DD26}" destId="{6BE623F5-61D3-469F-823A-56B49EC84400}" srcOrd="0" destOrd="0" presId="urn:microsoft.com/office/officeart/2005/8/layout/hierarchy2"/>
    <dgm:cxn modelId="{8558E97A-B73C-4882-B588-6E695F5572C4}" srcId="{D6D1F696-251C-4FBD-870B-BAAE3E67F398}" destId="{8BEA4A0F-D54D-44FA-A561-A2B517D7777C}" srcOrd="1" destOrd="0" parTransId="{48F4288F-9129-4764-9849-07E67BE1E313}" sibTransId="{6E57FFF9-B4C8-47B9-AE71-3A618C6D60D8}"/>
    <dgm:cxn modelId="{3A887EEC-0F48-483D-9CC3-CAD8CBD44062}" type="presOf" srcId="{DCCB656E-4313-4D75-9E84-B05CC07FCF8E}" destId="{B4FB4B67-C2AA-4F2F-AA05-7B0C4F95A9DE}" srcOrd="1" destOrd="0" presId="urn:microsoft.com/office/officeart/2005/8/layout/hierarchy2"/>
    <dgm:cxn modelId="{937C079D-6200-46FA-8307-87FF679C229D}" type="presOf" srcId="{D6D1F696-251C-4FBD-870B-BAAE3E67F398}" destId="{18DC61E1-974D-4E4D-B181-E7372B781619}" srcOrd="0" destOrd="0" presId="urn:microsoft.com/office/officeart/2005/8/layout/hierarchy2"/>
    <dgm:cxn modelId="{3E4CA8A3-D938-4531-AE53-1DEA534B4867}" srcId="{73A7ADFD-6591-4F72-A2B1-8B317D904888}" destId="{D6D1F696-251C-4FBD-870B-BAAE3E67F398}" srcOrd="0" destOrd="0" parTransId="{55E1F23F-B443-45C4-B946-4F55023164F4}" sibTransId="{1ABE74C1-4047-49B3-B95A-33972BEC4923}"/>
    <dgm:cxn modelId="{BE724039-AB34-4D53-82C8-2AE0F4FD00A3}" type="presOf" srcId="{48F4288F-9129-4764-9849-07E67BE1E313}" destId="{2C3E78D4-C442-4937-9D2B-0D6881F415E3}" srcOrd="1" destOrd="0" presId="urn:microsoft.com/office/officeart/2005/8/layout/hierarchy2"/>
    <dgm:cxn modelId="{85C62676-37E3-47CA-B680-B105D931D26E}" srcId="{D6D1F696-251C-4FBD-870B-BAAE3E67F398}" destId="{DED9DC8D-7355-4EDE-96CA-55A1542119D5}" srcOrd="2" destOrd="0" parTransId="{A9C03035-B204-430C-837D-8429CD621FA5}" sibTransId="{C8F0E5B8-31B8-4DDA-9AAA-674F1423B6DB}"/>
    <dgm:cxn modelId="{4B9C3877-A2E5-4208-9E73-A2AA3CA5AB08}" type="presOf" srcId="{6224A01C-1689-4127-957D-16769BA210E3}" destId="{CD94CF38-F890-4203-9F73-D035EF687C13}" srcOrd="1" destOrd="0" presId="urn:microsoft.com/office/officeart/2005/8/layout/hierarchy2"/>
    <dgm:cxn modelId="{84A9250E-59E0-4310-A433-A05F12FC4354}" srcId="{D6D1F696-251C-4FBD-870B-BAAE3E67F398}" destId="{FF68CACB-F95A-4768-A633-18139479DD26}" srcOrd="0" destOrd="0" parTransId="{6224A01C-1689-4127-957D-16769BA210E3}" sibTransId="{8F77CFA8-CA51-4F95-B745-679CDA0C23AF}"/>
    <dgm:cxn modelId="{B64C8954-A53A-4023-B8C2-AABC4648EEC8}" type="presOf" srcId="{DED9DC8D-7355-4EDE-96CA-55A1542119D5}" destId="{EB36E24F-9E6B-45B7-B4B1-F0FAFD380F2B}" srcOrd="0" destOrd="0" presId="urn:microsoft.com/office/officeart/2005/8/layout/hierarchy2"/>
    <dgm:cxn modelId="{346D33CB-94EE-456E-939F-05D0C03CD370}" srcId="{D6D1F696-251C-4FBD-870B-BAAE3E67F398}" destId="{A1D3FB85-0580-4835-916E-AB0981F51E66}" srcOrd="3" destOrd="0" parTransId="{DCCB656E-4313-4D75-9E84-B05CC07FCF8E}" sibTransId="{40F243E2-1F42-481E-80D2-18E288164C60}"/>
    <dgm:cxn modelId="{137C9820-9FD4-4D55-A04B-FF2D3B51B3DD}" type="presParOf" srcId="{54E6761C-BC50-4FB8-A18E-5E40CC98E68B}" destId="{B1B9A904-CD02-4BC3-916E-D0180A89163F}" srcOrd="0" destOrd="0" presId="urn:microsoft.com/office/officeart/2005/8/layout/hierarchy2"/>
    <dgm:cxn modelId="{7AC178B4-50D2-4AAC-B593-262D1C8BC1A9}" type="presParOf" srcId="{B1B9A904-CD02-4BC3-916E-D0180A89163F}" destId="{18DC61E1-974D-4E4D-B181-E7372B781619}" srcOrd="0" destOrd="0" presId="urn:microsoft.com/office/officeart/2005/8/layout/hierarchy2"/>
    <dgm:cxn modelId="{98625773-7DEA-43C7-8A73-97B1BB5940F8}" type="presParOf" srcId="{B1B9A904-CD02-4BC3-916E-D0180A89163F}" destId="{46863A9F-83CD-4A3E-B788-484E582AE523}" srcOrd="1" destOrd="0" presId="urn:microsoft.com/office/officeart/2005/8/layout/hierarchy2"/>
    <dgm:cxn modelId="{07613CDB-FEBF-40CC-993A-89C820E3DC39}" type="presParOf" srcId="{46863A9F-83CD-4A3E-B788-484E582AE523}" destId="{3F814A4A-8CF8-4171-BD97-71332BF42C18}" srcOrd="0" destOrd="0" presId="urn:microsoft.com/office/officeart/2005/8/layout/hierarchy2"/>
    <dgm:cxn modelId="{FA57A2C7-DC59-4BB9-A621-655713AC650E}" type="presParOf" srcId="{3F814A4A-8CF8-4171-BD97-71332BF42C18}" destId="{CD94CF38-F890-4203-9F73-D035EF687C13}" srcOrd="0" destOrd="0" presId="urn:microsoft.com/office/officeart/2005/8/layout/hierarchy2"/>
    <dgm:cxn modelId="{CBAE020F-BE9B-45CF-BBAF-D02FE0ED8825}" type="presParOf" srcId="{46863A9F-83CD-4A3E-B788-484E582AE523}" destId="{C3686B62-18A2-432B-AA75-D1E9C4C4E07A}" srcOrd="1" destOrd="0" presId="urn:microsoft.com/office/officeart/2005/8/layout/hierarchy2"/>
    <dgm:cxn modelId="{14411C61-B943-445D-A3B7-7AA4BB6E2A32}" type="presParOf" srcId="{C3686B62-18A2-432B-AA75-D1E9C4C4E07A}" destId="{6BE623F5-61D3-469F-823A-56B49EC84400}" srcOrd="0" destOrd="0" presId="urn:microsoft.com/office/officeart/2005/8/layout/hierarchy2"/>
    <dgm:cxn modelId="{D500187C-45EC-475D-BBCF-906EE2CCB2B9}" type="presParOf" srcId="{C3686B62-18A2-432B-AA75-D1E9C4C4E07A}" destId="{2B1C2245-8DA6-47AC-A8B6-87418EB74FBA}" srcOrd="1" destOrd="0" presId="urn:microsoft.com/office/officeart/2005/8/layout/hierarchy2"/>
    <dgm:cxn modelId="{FD404830-77B1-4828-8F25-EDE7A32E352E}" type="presParOf" srcId="{46863A9F-83CD-4A3E-B788-484E582AE523}" destId="{9C8CAAC5-968B-4935-AA71-F81BB8DBF28F}" srcOrd="2" destOrd="0" presId="urn:microsoft.com/office/officeart/2005/8/layout/hierarchy2"/>
    <dgm:cxn modelId="{1F8F734B-D572-459E-86FE-9B9E8C2CC73E}" type="presParOf" srcId="{9C8CAAC5-968B-4935-AA71-F81BB8DBF28F}" destId="{2C3E78D4-C442-4937-9D2B-0D6881F415E3}" srcOrd="0" destOrd="0" presId="urn:microsoft.com/office/officeart/2005/8/layout/hierarchy2"/>
    <dgm:cxn modelId="{8BDC63EB-B4E5-4958-850B-B32BEC252C88}" type="presParOf" srcId="{46863A9F-83CD-4A3E-B788-484E582AE523}" destId="{61E696CD-7985-4F3E-B983-BF44E883C050}" srcOrd="3" destOrd="0" presId="urn:microsoft.com/office/officeart/2005/8/layout/hierarchy2"/>
    <dgm:cxn modelId="{3B56CA71-75C8-4745-ADD9-D06BCE0E5E5A}" type="presParOf" srcId="{61E696CD-7985-4F3E-B983-BF44E883C050}" destId="{3D67AF4C-AF68-4767-B4E8-50499B7C7F08}" srcOrd="0" destOrd="0" presId="urn:microsoft.com/office/officeart/2005/8/layout/hierarchy2"/>
    <dgm:cxn modelId="{3F153821-C92C-4859-A069-176AA1EE48E7}" type="presParOf" srcId="{61E696CD-7985-4F3E-B983-BF44E883C050}" destId="{235F1CAB-601D-493C-B2A9-DD926A62805D}" srcOrd="1" destOrd="0" presId="urn:microsoft.com/office/officeart/2005/8/layout/hierarchy2"/>
    <dgm:cxn modelId="{F79D91D3-5A92-4647-8389-6B5CD8AB9634}" type="presParOf" srcId="{46863A9F-83CD-4A3E-B788-484E582AE523}" destId="{5217DE8B-6AA6-4984-82AE-F39DB2672A6B}" srcOrd="4" destOrd="0" presId="urn:microsoft.com/office/officeart/2005/8/layout/hierarchy2"/>
    <dgm:cxn modelId="{D6B05F13-8138-4582-A383-FADF8CAD515B}" type="presParOf" srcId="{5217DE8B-6AA6-4984-82AE-F39DB2672A6B}" destId="{CA977A46-BAAB-4B10-B9AA-0609EEEB84F9}" srcOrd="0" destOrd="0" presId="urn:microsoft.com/office/officeart/2005/8/layout/hierarchy2"/>
    <dgm:cxn modelId="{36C00E9F-ADE1-453A-9E79-F5C1D819B507}" type="presParOf" srcId="{46863A9F-83CD-4A3E-B788-484E582AE523}" destId="{DFED84C7-C10F-4C51-ADAC-E165628F8A4C}" srcOrd="5" destOrd="0" presId="urn:microsoft.com/office/officeart/2005/8/layout/hierarchy2"/>
    <dgm:cxn modelId="{EB725885-FD9A-4679-86C8-91365295C388}" type="presParOf" srcId="{DFED84C7-C10F-4C51-ADAC-E165628F8A4C}" destId="{EB36E24F-9E6B-45B7-B4B1-F0FAFD380F2B}" srcOrd="0" destOrd="0" presId="urn:microsoft.com/office/officeart/2005/8/layout/hierarchy2"/>
    <dgm:cxn modelId="{AA3E7DCD-A318-40BB-8B2A-F84F941BE128}" type="presParOf" srcId="{DFED84C7-C10F-4C51-ADAC-E165628F8A4C}" destId="{9F76BB6D-ECE1-463A-8438-24C8A80F0D4A}" srcOrd="1" destOrd="0" presId="urn:microsoft.com/office/officeart/2005/8/layout/hierarchy2"/>
    <dgm:cxn modelId="{68A0C3C2-0A1A-4296-8A2E-19F666D6F4E8}" type="presParOf" srcId="{46863A9F-83CD-4A3E-B788-484E582AE523}" destId="{A69CE733-911C-42CD-A17D-6E9953C5E904}" srcOrd="6" destOrd="0" presId="urn:microsoft.com/office/officeart/2005/8/layout/hierarchy2"/>
    <dgm:cxn modelId="{E1CC5AB6-5B1B-48E5-96EE-9D0DCD0CC5E4}" type="presParOf" srcId="{A69CE733-911C-42CD-A17D-6E9953C5E904}" destId="{B4FB4B67-C2AA-4F2F-AA05-7B0C4F95A9DE}" srcOrd="0" destOrd="0" presId="urn:microsoft.com/office/officeart/2005/8/layout/hierarchy2"/>
    <dgm:cxn modelId="{8BC020C5-4E67-4738-92C9-EF68015E04CE}" type="presParOf" srcId="{46863A9F-83CD-4A3E-B788-484E582AE523}" destId="{7C37DDEE-8EC5-427B-92B3-7C18CED975FA}" srcOrd="7" destOrd="0" presId="urn:microsoft.com/office/officeart/2005/8/layout/hierarchy2"/>
    <dgm:cxn modelId="{69C7E04E-1EF6-4DF0-AE0D-3084D61C6366}" type="presParOf" srcId="{7C37DDEE-8EC5-427B-92B3-7C18CED975FA}" destId="{1E1DC14D-EC3F-4228-A72F-85C5A8C9F464}" srcOrd="0" destOrd="0" presId="urn:microsoft.com/office/officeart/2005/8/layout/hierarchy2"/>
    <dgm:cxn modelId="{988199D5-448B-4D04-8B2D-DA46E1196CC1}" type="presParOf" srcId="{7C37DDEE-8EC5-427B-92B3-7C18CED975FA}" destId="{A6039671-5BC9-4737-AD71-B9DA3D38A6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A7ADFD-6591-4F72-A2B1-8B317D904888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6D1F696-251C-4FBD-870B-BAAE3E67F398}">
      <dgm:prSet phldrT="[Metin]"/>
      <dgm:spPr/>
      <dgm:t>
        <a:bodyPr/>
        <a:lstStyle/>
        <a:p>
          <a:r>
            <a:rPr lang="tr-TR" smtClean="0"/>
            <a:t>Esas hatlar</a:t>
          </a:r>
          <a:endParaRPr lang="tr-TR" dirty="0"/>
        </a:p>
      </dgm:t>
    </dgm:pt>
    <dgm:pt modelId="{55E1F23F-B443-45C4-B946-4F55023164F4}" type="parTrans" cxnId="{3E4CA8A3-D938-4531-AE53-1DEA534B4867}">
      <dgm:prSet/>
      <dgm:spPr/>
      <dgm:t>
        <a:bodyPr/>
        <a:lstStyle/>
        <a:p>
          <a:endParaRPr lang="tr-TR"/>
        </a:p>
      </dgm:t>
    </dgm:pt>
    <dgm:pt modelId="{1ABE74C1-4047-49B3-B95A-33972BEC4923}" type="sibTrans" cxnId="{3E4CA8A3-D938-4531-AE53-1DEA534B4867}">
      <dgm:prSet/>
      <dgm:spPr/>
      <dgm:t>
        <a:bodyPr/>
        <a:lstStyle/>
        <a:p>
          <a:endParaRPr lang="tr-TR"/>
        </a:p>
      </dgm:t>
    </dgm:pt>
    <dgm:pt modelId="{FF68CACB-F95A-4768-A633-18139479DD26}">
      <dgm:prSet phldrT="[Metin]" custT="1"/>
      <dgm:spPr/>
      <dgm:t>
        <a:bodyPr/>
        <a:lstStyle/>
        <a:p>
          <a:r>
            <a:rPr lang="tr-TR" sz="3200" dirty="0" smtClean="0"/>
            <a:t>Düz esas hatlar</a:t>
          </a:r>
        </a:p>
      </dgm:t>
    </dgm:pt>
    <dgm:pt modelId="{6224A01C-1689-4127-957D-16769BA210E3}" type="parTrans" cxnId="{84A9250E-59E0-4310-A433-A05F12FC4354}">
      <dgm:prSet/>
      <dgm:spPr/>
      <dgm:t>
        <a:bodyPr/>
        <a:lstStyle/>
        <a:p>
          <a:endParaRPr lang="tr-TR"/>
        </a:p>
      </dgm:t>
    </dgm:pt>
    <dgm:pt modelId="{8F77CFA8-CA51-4F95-B745-679CDA0C23AF}" type="sibTrans" cxnId="{84A9250E-59E0-4310-A433-A05F12FC4354}">
      <dgm:prSet/>
      <dgm:spPr/>
      <dgm:t>
        <a:bodyPr/>
        <a:lstStyle/>
        <a:p>
          <a:endParaRPr lang="tr-TR"/>
        </a:p>
      </dgm:t>
    </dgm:pt>
    <dgm:pt modelId="{8BEA4A0F-D54D-44FA-A561-A2B517D7777C}">
      <dgm:prSet phldrT="[Metin]" custT="1"/>
      <dgm:spPr/>
      <dgm:t>
        <a:bodyPr/>
        <a:lstStyle/>
        <a:p>
          <a:r>
            <a:rPr lang="tr-TR" sz="3200" smtClean="0"/>
            <a:t>Normal esas hatlar</a:t>
          </a:r>
          <a:endParaRPr lang="tr-TR" sz="3200" dirty="0"/>
        </a:p>
      </dgm:t>
    </dgm:pt>
    <dgm:pt modelId="{48F4288F-9129-4764-9849-07E67BE1E313}" type="parTrans" cxnId="{8558E97A-B73C-4882-B588-6E695F5572C4}">
      <dgm:prSet/>
      <dgm:spPr/>
      <dgm:t>
        <a:bodyPr/>
        <a:lstStyle/>
        <a:p>
          <a:endParaRPr lang="tr-TR"/>
        </a:p>
      </dgm:t>
    </dgm:pt>
    <dgm:pt modelId="{6E57FFF9-B4C8-47B9-AE71-3A618C6D60D8}" type="sibTrans" cxnId="{8558E97A-B73C-4882-B588-6E695F5572C4}">
      <dgm:prSet/>
      <dgm:spPr/>
      <dgm:t>
        <a:bodyPr/>
        <a:lstStyle/>
        <a:p>
          <a:endParaRPr lang="tr-TR"/>
        </a:p>
      </dgm:t>
    </dgm:pt>
    <dgm:pt modelId="{54E6761C-BC50-4FB8-A18E-5E40CC98E68B}" type="pres">
      <dgm:prSet presAssocID="{73A7ADFD-6591-4F72-A2B1-8B317D9048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1B9A904-CD02-4BC3-916E-D0180A89163F}" type="pres">
      <dgm:prSet presAssocID="{D6D1F696-251C-4FBD-870B-BAAE3E67F398}" presName="root1" presStyleCnt="0"/>
      <dgm:spPr/>
      <dgm:t>
        <a:bodyPr/>
        <a:lstStyle/>
        <a:p>
          <a:endParaRPr lang="tr-TR"/>
        </a:p>
      </dgm:t>
    </dgm:pt>
    <dgm:pt modelId="{18DC61E1-974D-4E4D-B181-E7372B781619}" type="pres">
      <dgm:prSet presAssocID="{D6D1F696-251C-4FBD-870B-BAAE3E67F398}" presName="LevelOneTextNode" presStyleLbl="node0" presStyleIdx="0" presStyleCnt="1" custLinFactNeighborX="-62857" custLinFactNeighborY="-72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863A9F-83CD-4A3E-B788-484E582AE523}" type="pres">
      <dgm:prSet presAssocID="{D6D1F696-251C-4FBD-870B-BAAE3E67F398}" presName="level2hierChild" presStyleCnt="0"/>
      <dgm:spPr/>
      <dgm:t>
        <a:bodyPr/>
        <a:lstStyle/>
        <a:p>
          <a:endParaRPr lang="tr-TR"/>
        </a:p>
      </dgm:t>
    </dgm:pt>
    <dgm:pt modelId="{3F814A4A-8CF8-4171-BD97-71332BF42C18}" type="pres">
      <dgm:prSet presAssocID="{6224A01C-1689-4127-957D-16769BA210E3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CD94CF38-F890-4203-9F73-D035EF687C13}" type="pres">
      <dgm:prSet presAssocID="{6224A01C-1689-4127-957D-16769BA210E3}" presName="connTx" presStyleLbl="parChTrans1D2" presStyleIdx="0" presStyleCnt="2"/>
      <dgm:spPr/>
      <dgm:t>
        <a:bodyPr/>
        <a:lstStyle/>
        <a:p>
          <a:endParaRPr lang="tr-TR"/>
        </a:p>
      </dgm:t>
    </dgm:pt>
    <dgm:pt modelId="{C3686B62-18A2-432B-AA75-D1E9C4C4E07A}" type="pres">
      <dgm:prSet presAssocID="{FF68CACB-F95A-4768-A633-18139479DD26}" presName="root2" presStyleCnt="0"/>
      <dgm:spPr/>
      <dgm:t>
        <a:bodyPr/>
        <a:lstStyle/>
        <a:p>
          <a:endParaRPr lang="tr-TR"/>
        </a:p>
      </dgm:t>
    </dgm:pt>
    <dgm:pt modelId="{6BE623F5-61D3-469F-823A-56B49EC84400}" type="pres">
      <dgm:prSet presAssocID="{FF68CACB-F95A-4768-A633-18139479DD26}" presName="LevelTwoTextNode" presStyleLbl="node2" presStyleIdx="0" presStyleCnt="2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1C2245-8DA6-47AC-A8B6-87418EB74FBA}" type="pres">
      <dgm:prSet presAssocID="{FF68CACB-F95A-4768-A633-18139479DD26}" presName="level3hierChild" presStyleCnt="0"/>
      <dgm:spPr/>
      <dgm:t>
        <a:bodyPr/>
        <a:lstStyle/>
        <a:p>
          <a:endParaRPr lang="tr-TR"/>
        </a:p>
      </dgm:t>
    </dgm:pt>
    <dgm:pt modelId="{9C8CAAC5-968B-4935-AA71-F81BB8DBF28F}" type="pres">
      <dgm:prSet presAssocID="{48F4288F-9129-4764-9849-07E67BE1E313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2C3E78D4-C442-4937-9D2B-0D6881F415E3}" type="pres">
      <dgm:prSet presAssocID="{48F4288F-9129-4764-9849-07E67BE1E313}" presName="connTx" presStyleLbl="parChTrans1D2" presStyleIdx="1" presStyleCnt="2"/>
      <dgm:spPr/>
      <dgm:t>
        <a:bodyPr/>
        <a:lstStyle/>
        <a:p>
          <a:endParaRPr lang="tr-TR"/>
        </a:p>
      </dgm:t>
    </dgm:pt>
    <dgm:pt modelId="{61E696CD-7985-4F3E-B983-BF44E883C050}" type="pres">
      <dgm:prSet presAssocID="{8BEA4A0F-D54D-44FA-A561-A2B517D7777C}" presName="root2" presStyleCnt="0"/>
      <dgm:spPr/>
      <dgm:t>
        <a:bodyPr/>
        <a:lstStyle/>
        <a:p>
          <a:endParaRPr lang="tr-TR"/>
        </a:p>
      </dgm:t>
    </dgm:pt>
    <dgm:pt modelId="{3D67AF4C-AF68-4767-B4E8-50499B7C7F08}" type="pres">
      <dgm:prSet presAssocID="{8BEA4A0F-D54D-44FA-A561-A2B517D7777C}" presName="LevelTwoTextNode" presStyleLbl="node2" presStyleIdx="1" presStyleCnt="2" custLinFactNeighborX="342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35F1CAB-601D-493C-B2A9-DD926A62805D}" type="pres">
      <dgm:prSet presAssocID="{8BEA4A0F-D54D-44FA-A561-A2B517D7777C}" presName="level3hierChild" presStyleCnt="0"/>
      <dgm:spPr/>
      <dgm:t>
        <a:bodyPr/>
        <a:lstStyle/>
        <a:p>
          <a:endParaRPr lang="tr-TR"/>
        </a:p>
      </dgm:t>
    </dgm:pt>
  </dgm:ptLst>
  <dgm:cxnLst>
    <dgm:cxn modelId="{2C25DCD7-5CAD-4E72-9C3F-E2046018FE57}" type="presOf" srcId="{FF68CACB-F95A-4768-A633-18139479DD26}" destId="{6BE623F5-61D3-469F-823A-56B49EC84400}" srcOrd="0" destOrd="0" presId="urn:microsoft.com/office/officeart/2005/8/layout/hierarchy2"/>
    <dgm:cxn modelId="{32249B75-AF8F-4AE4-B8FE-03554ECEF87A}" type="presOf" srcId="{6224A01C-1689-4127-957D-16769BA210E3}" destId="{CD94CF38-F890-4203-9F73-D035EF687C13}" srcOrd="1" destOrd="0" presId="urn:microsoft.com/office/officeart/2005/8/layout/hierarchy2"/>
    <dgm:cxn modelId="{AF56CE9A-E05D-43EF-A8B1-0793AD28DBF2}" type="presOf" srcId="{73A7ADFD-6591-4F72-A2B1-8B317D904888}" destId="{54E6761C-BC50-4FB8-A18E-5E40CC98E68B}" srcOrd="0" destOrd="0" presId="urn:microsoft.com/office/officeart/2005/8/layout/hierarchy2"/>
    <dgm:cxn modelId="{EEDFA61A-708B-4102-AEE8-268385E79EFC}" type="presOf" srcId="{6224A01C-1689-4127-957D-16769BA210E3}" destId="{3F814A4A-8CF8-4171-BD97-71332BF42C18}" srcOrd="0" destOrd="0" presId="urn:microsoft.com/office/officeart/2005/8/layout/hierarchy2"/>
    <dgm:cxn modelId="{84A9250E-59E0-4310-A433-A05F12FC4354}" srcId="{D6D1F696-251C-4FBD-870B-BAAE3E67F398}" destId="{FF68CACB-F95A-4768-A633-18139479DD26}" srcOrd="0" destOrd="0" parTransId="{6224A01C-1689-4127-957D-16769BA210E3}" sibTransId="{8F77CFA8-CA51-4F95-B745-679CDA0C23AF}"/>
    <dgm:cxn modelId="{57FE5BBE-B567-437B-893C-C8A3670E8E2A}" type="presOf" srcId="{48F4288F-9129-4764-9849-07E67BE1E313}" destId="{2C3E78D4-C442-4937-9D2B-0D6881F415E3}" srcOrd="1" destOrd="0" presId="urn:microsoft.com/office/officeart/2005/8/layout/hierarchy2"/>
    <dgm:cxn modelId="{C047B774-FC06-418E-870C-D3781F31F071}" type="presOf" srcId="{D6D1F696-251C-4FBD-870B-BAAE3E67F398}" destId="{18DC61E1-974D-4E4D-B181-E7372B781619}" srcOrd="0" destOrd="0" presId="urn:microsoft.com/office/officeart/2005/8/layout/hierarchy2"/>
    <dgm:cxn modelId="{8558E97A-B73C-4882-B588-6E695F5572C4}" srcId="{D6D1F696-251C-4FBD-870B-BAAE3E67F398}" destId="{8BEA4A0F-D54D-44FA-A561-A2B517D7777C}" srcOrd="1" destOrd="0" parTransId="{48F4288F-9129-4764-9849-07E67BE1E313}" sibTransId="{6E57FFF9-B4C8-47B9-AE71-3A618C6D60D8}"/>
    <dgm:cxn modelId="{F1041BE0-1C1F-429C-9CF5-147A0AF13A56}" type="presOf" srcId="{8BEA4A0F-D54D-44FA-A561-A2B517D7777C}" destId="{3D67AF4C-AF68-4767-B4E8-50499B7C7F08}" srcOrd="0" destOrd="0" presId="urn:microsoft.com/office/officeart/2005/8/layout/hierarchy2"/>
    <dgm:cxn modelId="{68972742-DB77-47D5-A0B9-7451B4FBCDC4}" type="presOf" srcId="{48F4288F-9129-4764-9849-07E67BE1E313}" destId="{9C8CAAC5-968B-4935-AA71-F81BB8DBF28F}" srcOrd="0" destOrd="0" presId="urn:microsoft.com/office/officeart/2005/8/layout/hierarchy2"/>
    <dgm:cxn modelId="{3E4CA8A3-D938-4531-AE53-1DEA534B4867}" srcId="{73A7ADFD-6591-4F72-A2B1-8B317D904888}" destId="{D6D1F696-251C-4FBD-870B-BAAE3E67F398}" srcOrd="0" destOrd="0" parTransId="{55E1F23F-B443-45C4-B946-4F55023164F4}" sibTransId="{1ABE74C1-4047-49B3-B95A-33972BEC4923}"/>
    <dgm:cxn modelId="{3D8E9373-5972-4961-A1DF-436B45A767EA}" type="presParOf" srcId="{54E6761C-BC50-4FB8-A18E-5E40CC98E68B}" destId="{B1B9A904-CD02-4BC3-916E-D0180A89163F}" srcOrd="0" destOrd="0" presId="urn:microsoft.com/office/officeart/2005/8/layout/hierarchy2"/>
    <dgm:cxn modelId="{67D63B29-43CD-47DA-A8A8-51DDEA653244}" type="presParOf" srcId="{B1B9A904-CD02-4BC3-916E-D0180A89163F}" destId="{18DC61E1-974D-4E4D-B181-E7372B781619}" srcOrd="0" destOrd="0" presId="urn:microsoft.com/office/officeart/2005/8/layout/hierarchy2"/>
    <dgm:cxn modelId="{2C0D883A-656E-4DEA-ACB5-91A45494939D}" type="presParOf" srcId="{B1B9A904-CD02-4BC3-916E-D0180A89163F}" destId="{46863A9F-83CD-4A3E-B788-484E582AE523}" srcOrd="1" destOrd="0" presId="urn:microsoft.com/office/officeart/2005/8/layout/hierarchy2"/>
    <dgm:cxn modelId="{A2B556F1-EA18-43FB-A1D7-498830AA89C6}" type="presParOf" srcId="{46863A9F-83CD-4A3E-B788-484E582AE523}" destId="{3F814A4A-8CF8-4171-BD97-71332BF42C18}" srcOrd="0" destOrd="0" presId="urn:microsoft.com/office/officeart/2005/8/layout/hierarchy2"/>
    <dgm:cxn modelId="{BA31645F-1FAB-49D6-BB93-3C1832CA1F30}" type="presParOf" srcId="{3F814A4A-8CF8-4171-BD97-71332BF42C18}" destId="{CD94CF38-F890-4203-9F73-D035EF687C13}" srcOrd="0" destOrd="0" presId="urn:microsoft.com/office/officeart/2005/8/layout/hierarchy2"/>
    <dgm:cxn modelId="{CD11DB74-5968-4E42-A4C8-A67B9DB5972D}" type="presParOf" srcId="{46863A9F-83CD-4A3E-B788-484E582AE523}" destId="{C3686B62-18A2-432B-AA75-D1E9C4C4E07A}" srcOrd="1" destOrd="0" presId="urn:microsoft.com/office/officeart/2005/8/layout/hierarchy2"/>
    <dgm:cxn modelId="{A67F42FB-FD03-418A-9C41-E4D4BD2EE391}" type="presParOf" srcId="{C3686B62-18A2-432B-AA75-D1E9C4C4E07A}" destId="{6BE623F5-61D3-469F-823A-56B49EC84400}" srcOrd="0" destOrd="0" presId="urn:microsoft.com/office/officeart/2005/8/layout/hierarchy2"/>
    <dgm:cxn modelId="{DC365407-E257-4D5E-8A1A-19494C104E0D}" type="presParOf" srcId="{C3686B62-18A2-432B-AA75-D1E9C4C4E07A}" destId="{2B1C2245-8DA6-47AC-A8B6-87418EB74FBA}" srcOrd="1" destOrd="0" presId="urn:microsoft.com/office/officeart/2005/8/layout/hierarchy2"/>
    <dgm:cxn modelId="{0B0D7E03-FB65-4923-8036-DDBC384B2814}" type="presParOf" srcId="{46863A9F-83CD-4A3E-B788-484E582AE523}" destId="{9C8CAAC5-968B-4935-AA71-F81BB8DBF28F}" srcOrd="2" destOrd="0" presId="urn:microsoft.com/office/officeart/2005/8/layout/hierarchy2"/>
    <dgm:cxn modelId="{8FCCA0D0-9A8F-405F-9227-D56B4DA3E419}" type="presParOf" srcId="{9C8CAAC5-968B-4935-AA71-F81BB8DBF28F}" destId="{2C3E78D4-C442-4937-9D2B-0D6881F415E3}" srcOrd="0" destOrd="0" presId="urn:microsoft.com/office/officeart/2005/8/layout/hierarchy2"/>
    <dgm:cxn modelId="{0AD2ABCB-B63B-40BC-899E-DD2E6DA3C6AA}" type="presParOf" srcId="{46863A9F-83CD-4A3E-B788-484E582AE523}" destId="{61E696CD-7985-4F3E-B983-BF44E883C050}" srcOrd="3" destOrd="0" presId="urn:microsoft.com/office/officeart/2005/8/layout/hierarchy2"/>
    <dgm:cxn modelId="{BCAE0BA5-3DE6-438B-9080-89E378E85FBD}" type="presParOf" srcId="{61E696CD-7985-4F3E-B983-BF44E883C050}" destId="{3D67AF4C-AF68-4767-B4E8-50499B7C7F08}" srcOrd="0" destOrd="0" presId="urn:microsoft.com/office/officeart/2005/8/layout/hierarchy2"/>
    <dgm:cxn modelId="{03E34FCA-32E9-4FF6-895B-BB31FE9F77CE}" type="presParOf" srcId="{61E696CD-7985-4F3E-B983-BF44E883C050}" destId="{235F1CAB-601D-493C-B2A9-DD926A6280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FED4D4-49EE-43F9-95E6-6920749B1324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2C08046-8597-4F5A-8C4F-C1596041D297}">
      <dgm:prSet phldrT="[Metin]" custT="1"/>
      <dgm:spPr/>
      <dgm:t>
        <a:bodyPr/>
        <a:lstStyle/>
        <a:p>
          <a:r>
            <a:rPr lang="tr-TR" sz="2000" dirty="0" smtClean="0"/>
            <a:t>Özel Hukuk Meseleleri</a:t>
          </a:r>
          <a:endParaRPr lang="tr-TR" sz="2000" dirty="0"/>
        </a:p>
      </dgm:t>
    </dgm:pt>
    <dgm:pt modelId="{DE4F8D29-5824-44F5-804F-C7CE45C37CD1}" type="parTrans" cxnId="{26E0DEC5-1CF4-4948-92DF-5B8CF421EA78}">
      <dgm:prSet/>
      <dgm:spPr/>
      <dgm:t>
        <a:bodyPr/>
        <a:lstStyle/>
        <a:p>
          <a:endParaRPr lang="tr-TR"/>
        </a:p>
      </dgm:t>
    </dgm:pt>
    <dgm:pt modelId="{1DED9BD3-D66C-419D-A648-150F23C65680}" type="sibTrans" cxnId="{26E0DEC5-1CF4-4948-92DF-5B8CF421EA78}">
      <dgm:prSet/>
      <dgm:spPr/>
      <dgm:t>
        <a:bodyPr/>
        <a:lstStyle/>
        <a:p>
          <a:endParaRPr lang="tr-TR"/>
        </a:p>
      </dgm:t>
    </dgm:pt>
    <dgm:pt modelId="{FC5E704D-C001-4B25-9714-0448C99540DC}">
      <dgm:prSet phldrT="[Metin]" custT="1"/>
      <dgm:spPr/>
      <dgm:t>
        <a:bodyPr/>
        <a:lstStyle/>
        <a:p>
          <a:r>
            <a:rPr lang="tr-TR" sz="1400" dirty="0" smtClean="0"/>
            <a:t>Mürettebatın kendi arasında</a:t>
          </a:r>
          <a:endParaRPr lang="tr-TR" sz="1400" dirty="0"/>
        </a:p>
      </dgm:t>
    </dgm:pt>
    <dgm:pt modelId="{1652F4B5-FEF9-4845-87D2-85A634D788EC}" type="parTrans" cxnId="{EDECA604-9B99-404F-9E6D-99227A975326}">
      <dgm:prSet/>
      <dgm:spPr/>
      <dgm:t>
        <a:bodyPr/>
        <a:lstStyle/>
        <a:p>
          <a:endParaRPr lang="tr-TR"/>
        </a:p>
      </dgm:t>
    </dgm:pt>
    <dgm:pt modelId="{C9F40106-699F-4CC7-A7D8-6458CC06B10E}" type="sibTrans" cxnId="{EDECA604-9B99-404F-9E6D-99227A975326}">
      <dgm:prSet/>
      <dgm:spPr/>
      <dgm:t>
        <a:bodyPr/>
        <a:lstStyle/>
        <a:p>
          <a:endParaRPr lang="tr-TR"/>
        </a:p>
      </dgm:t>
    </dgm:pt>
    <dgm:pt modelId="{3A06AA21-17D2-4A06-9C0E-34D79CA3A374}">
      <dgm:prSet phldrT="[Metin]" custT="1"/>
      <dgm:spPr/>
      <dgm:t>
        <a:bodyPr/>
        <a:lstStyle/>
        <a:p>
          <a:r>
            <a:rPr lang="tr-TR" sz="1400" dirty="0" smtClean="0"/>
            <a:t>Bayrak devleti yargı yetkisi</a:t>
          </a:r>
          <a:endParaRPr lang="tr-TR" sz="1400" dirty="0"/>
        </a:p>
      </dgm:t>
    </dgm:pt>
    <dgm:pt modelId="{1E065050-C7CF-4293-8BB4-5D48B3C02AC2}" type="parTrans" cxnId="{12E9A794-393C-4FBA-82DF-039920804B3A}">
      <dgm:prSet/>
      <dgm:spPr/>
      <dgm:t>
        <a:bodyPr/>
        <a:lstStyle/>
        <a:p>
          <a:endParaRPr lang="tr-TR"/>
        </a:p>
      </dgm:t>
    </dgm:pt>
    <dgm:pt modelId="{82C12FDF-9B2C-4CA5-8DA8-D17EAEED7895}" type="sibTrans" cxnId="{12E9A794-393C-4FBA-82DF-039920804B3A}">
      <dgm:prSet/>
      <dgm:spPr/>
      <dgm:t>
        <a:bodyPr/>
        <a:lstStyle/>
        <a:p>
          <a:endParaRPr lang="tr-TR"/>
        </a:p>
      </dgm:t>
    </dgm:pt>
    <dgm:pt modelId="{C494D5DD-4910-4642-97E6-46AF064263B8}">
      <dgm:prSet phldrT="[Metin]" custT="1"/>
      <dgm:spPr/>
      <dgm:t>
        <a:bodyPr/>
        <a:lstStyle/>
        <a:p>
          <a:r>
            <a:rPr lang="tr-TR" sz="1400" dirty="0" smtClean="0"/>
            <a:t>Mürettebat ile üçüncü kişiler arasında</a:t>
          </a:r>
          <a:endParaRPr lang="tr-TR" sz="1400" dirty="0"/>
        </a:p>
      </dgm:t>
    </dgm:pt>
    <dgm:pt modelId="{D387F5C8-19A6-449C-8A40-A18E3258642E}" type="parTrans" cxnId="{6DECC931-0977-4352-930E-9A978DA6975F}">
      <dgm:prSet/>
      <dgm:spPr/>
      <dgm:t>
        <a:bodyPr/>
        <a:lstStyle/>
        <a:p>
          <a:endParaRPr lang="tr-TR"/>
        </a:p>
      </dgm:t>
    </dgm:pt>
    <dgm:pt modelId="{DB1257AF-9460-4831-8395-D3F0C6EE310E}" type="sibTrans" cxnId="{6DECC931-0977-4352-930E-9A978DA6975F}">
      <dgm:prSet/>
      <dgm:spPr/>
      <dgm:t>
        <a:bodyPr/>
        <a:lstStyle/>
        <a:p>
          <a:endParaRPr lang="tr-TR"/>
        </a:p>
      </dgm:t>
    </dgm:pt>
    <dgm:pt modelId="{89D875C8-AFE8-45BE-B916-E5FE1C7DC4B0}">
      <dgm:prSet phldrT="[Metin]" custT="1"/>
      <dgm:spPr/>
      <dgm:t>
        <a:bodyPr/>
        <a:lstStyle/>
        <a:p>
          <a:r>
            <a:rPr lang="tr-TR" sz="1400" dirty="0" smtClean="0"/>
            <a:t>Kanunlar ihtilafı</a:t>
          </a:r>
          <a:endParaRPr lang="tr-TR" sz="1400" dirty="0"/>
        </a:p>
      </dgm:t>
    </dgm:pt>
    <dgm:pt modelId="{688C75EC-33F1-4104-989E-8386E946DE4E}" type="parTrans" cxnId="{8F961EC2-F52E-4C1E-B108-796524A70FB1}">
      <dgm:prSet/>
      <dgm:spPr/>
      <dgm:t>
        <a:bodyPr/>
        <a:lstStyle/>
        <a:p>
          <a:endParaRPr lang="tr-TR"/>
        </a:p>
      </dgm:t>
    </dgm:pt>
    <dgm:pt modelId="{389616CE-6767-40E6-A7DE-E0E177B003EF}" type="sibTrans" cxnId="{8F961EC2-F52E-4C1E-B108-796524A70FB1}">
      <dgm:prSet/>
      <dgm:spPr/>
      <dgm:t>
        <a:bodyPr/>
        <a:lstStyle/>
        <a:p>
          <a:endParaRPr lang="tr-TR"/>
        </a:p>
      </dgm:t>
    </dgm:pt>
    <dgm:pt modelId="{4B12DD08-1EBF-4449-B333-DB894B8CC6BA}" type="pres">
      <dgm:prSet presAssocID="{BEFED4D4-49EE-43F9-95E6-6920749B132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CED89DA-333A-4E2C-A420-1936734AA269}" type="pres">
      <dgm:prSet presAssocID="{32C08046-8597-4F5A-8C4F-C1596041D297}" presName="root1" presStyleCnt="0"/>
      <dgm:spPr/>
    </dgm:pt>
    <dgm:pt modelId="{20DDBB92-2143-42DF-A72A-2619423E4CDF}" type="pres">
      <dgm:prSet presAssocID="{32C08046-8597-4F5A-8C4F-C1596041D297}" presName="LevelOneTextNode" presStyleLbl="node0" presStyleIdx="0" presStyleCnt="1" custLinFactNeighborX="8713" custLinFactNeighborY="1241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A5FFD5D-168D-4F2E-A9B0-B717A4FE7C99}" type="pres">
      <dgm:prSet presAssocID="{32C08046-8597-4F5A-8C4F-C1596041D297}" presName="level2hierChild" presStyleCnt="0"/>
      <dgm:spPr/>
    </dgm:pt>
    <dgm:pt modelId="{97E0925B-729A-4366-9FFB-C25358BB4C52}" type="pres">
      <dgm:prSet presAssocID="{1652F4B5-FEF9-4845-87D2-85A634D788EC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DF09D93D-E2CD-46D9-A8E9-564AE092BD40}" type="pres">
      <dgm:prSet presAssocID="{1652F4B5-FEF9-4845-87D2-85A634D788EC}" presName="connTx" presStyleLbl="parChTrans1D2" presStyleIdx="0" presStyleCnt="2"/>
      <dgm:spPr/>
      <dgm:t>
        <a:bodyPr/>
        <a:lstStyle/>
        <a:p>
          <a:endParaRPr lang="tr-TR"/>
        </a:p>
      </dgm:t>
    </dgm:pt>
    <dgm:pt modelId="{5976AC10-227B-417D-9FDB-9B4D56ED97A5}" type="pres">
      <dgm:prSet presAssocID="{FC5E704D-C001-4B25-9714-0448C99540DC}" presName="root2" presStyleCnt="0"/>
      <dgm:spPr/>
    </dgm:pt>
    <dgm:pt modelId="{F07BE6BA-5E25-4879-9D7C-0E47554CCC28}" type="pres">
      <dgm:prSet presAssocID="{FC5E704D-C001-4B25-9714-0448C99540DC}" presName="LevelTwoTextNode" presStyleLbl="node2" presStyleIdx="0" presStyleCnt="2" custLinFactNeighborX="-523" custLinFactNeighborY="-133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7100C4F-3989-4649-B334-F702E3C42CF8}" type="pres">
      <dgm:prSet presAssocID="{FC5E704D-C001-4B25-9714-0448C99540DC}" presName="level3hierChild" presStyleCnt="0"/>
      <dgm:spPr/>
    </dgm:pt>
    <dgm:pt modelId="{7A073B17-8CC3-4B2A-A6C8-0AF02D5A7C6D}" type="pres">
      <dgm:prSet presAssocID="{1E065050-C7CF-4293-8BB4-5D48B3C02AC2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13B4EFF9-E4D6-4197-A87D-77210548762A}" type="pres">
      <dgm:prSet presAssocID="{1E065050-C7CF-4293-8BB4-5D48B3C02AC2}" presName="connTx" presStyleLbl="parChTrans1D3" presStyleIdx="0" presStyleCnt="2"/>
      <dgm:spPr/>
      <dgm:t>
        <a:bodyPr/>
        <a:lstStyle/>
        <a:p>
          <a:endParaRPr lang="tr-TR"/>
        </a:p>
      </dgm:t>
    </dgm:pt>
    <dgm:pt modelId="{7ED0FE25-8C1B-4798-A2BF-22B3CAE89BC5}" type="pres">
      <dgm:prSet presAssocID="{3A06AA21-17D2-4A06-9C0E-34D79CA3A374}" presName="root2" presStyleCnt="0"/>
      <dgm:spPr/>
    </dgm:pt>
    <dgm:pt modelId="{DE8392D8-919D-455B-82AB-6A739D615943}" type="pres">
      <dgm:prSet presAssocID="{3A06AA21-17D2-4A06-9C0E-34D79CA3A374}" presName="LevelTwoTextNode" presStyleLbl="node3" presStyleIdx="0" presStyleCnt="2" custLinFactNeighborX="-15702" custLinFactNeighborY="-143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846D72-9030-4DD3-84A3-B28D7699989E}" type="pres">
      <dgm:prSet presAssocID="{3A06AA21-17D2-4A06-9C0E-34D79CA3A374}" presName="level3hierChild" presStyleCnt="0"/>
      <dgm:spPr/>
    </dgm:pt>
    <dgm:pt modelId="{176ECE35-9ECB-4E50-AF41-CC5C351A2C4C}" type="pres">
      <dgm:prSet presAssocID="{D387F5C8-19A6-449C-8A40-A18E3258642E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651DE5EF-B845-48C2-AA56-AC6154FF5B8F}" type="pres">
      <dgm:prSet presAssocID="{D387F5C8-19A6-449C-8A40-A18E3258642E}" presName="connTx" presStyleLbl="parChTrans1D2" presStyleIdx="1" presStyleCnt="2"/>
      <dgm:spPr/>
      <dgm:t>
        <a:bodyPr/>
        <a:lstStyle/>
        <a:p>
          <a:endParaRPr lang="tr-TR"/>
        </a:p>
      </dgm:t>
    </dgm:pt>
    <dgm:pt modelId="{67091887-294B-4B36-838D-B7BB6057A47E}" type="pres">
      <dgm:prSet presAssocID="{C494D5DD-4910-4642-97E6-46AF064263B8}" presName="root2" presStyleCnt="0"/>
      <dgm:spPr/>
    </dgm:pt>
    <dgm:pt modelId="{296D9E97-F7BB-4768-8F81-D0F9A6409120}" type="pres">
      <dgm:prSet presAssocID="{C494D5DD-4910-4642-97E6-46AF064263B8}" presName="LevelTwoTextNode" presStyleLbl="node2" presStyleIdx="1" presStyleCnt="2" custLinFactNeighborY="311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B088439-04CE-4535-846A-DA1CE5E70B0C}" type="pres">
      <dgm:prSet presAssocID="{C494D5DD-4910-4642-97E6-46AF064263B8}" presName="level3hierChild" presStyleCnt="0"/>
      <dgm:spPr/>
    </dgm:pt>
    <dgm:pt modelId="{25353DAF-36A0-49E9-990F-BFAF64174FDD}" type="pres">
      <dgm:prSet presAssocID="{688C75EC-33F1-4104-989E-8386E946DE4E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9B800302-E551-4246-900B-9064E4956F19}" type="pres">
      <dgm:prSet presAssocID="{688C75EC-33F1-4104-989E-8386E946DE4E}" presName="connTx" presStyleLbl="parChTrans1D3" presStyleIdx="1" presStyleCnt="2"/>
      <dgm:spPr/>
      <dgm:t>
        <a:bodyPr/>
        <a:lstStyle/>
        <a:p>
          <a:endParaRPr lang="tr-TR"/>
        </a:p>
      </dgm:t>
    </dgm:pt>
    <dgm:pt modelId="{5E80AC4C-B57A-4970-BF47-A3D95E08B2AA}" type="pres">
      <dgm:prSet presAssocID="{89D875C8-AFE8-45BE-B916-E5FE1C7DC4B0}" presName="root2" presStyleCnt="0"/>
      <dgm:spPr/>
    </dgm:pt>
    <dgm:pt modelId="{90FA1BFC-294D-4D3C-B6D3-B6084D99292E}" type="pres">
      <dgm:prSet presAssocID="{89D875C8-AFE8-45BE-B916-E5FE1C7DC4B0}" presName="LevelTwoTextNode" presStyleLbl="node3" presStyleIdx="1" presStyleCnt="2" custLinFactNeighborX="-13775" custLinFactNeighborY="311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56A3FE-CD7F-4797-9DFB-820A8DB697FD}" type="pres">
      <dgm:prSet presAssocID="{89D875C8-AFE8-45BE-B916-E5FE1C7DC4B0}" presName="level3hierChild" presStyleCnt="0"/>
      <dgm:spPr/>
    </dgm:pt>
  </dgm:ptLst>
  <dgm:cxnLst>
    <dgm:cxn modelId="{8F961EC2-F52E-4C1E-B108-796524A70FB1}" srcId="{C494D5DD-4910-4642-97E6-46AF064263B8}" destId="{89D875C8-AFE8-45BE-B916-E5FE1C7DC4B0}" srcOrd="0" destOrd="0" parTransId="{688C75EC-33F1-4104-989E-8386E946DE4E}" sibTransId="{389616CE-6767-40E6-A7DE-E0E177B003EF}"/>
    <dgm:cxn modelId="{8917043B-C231-459A-97A8-8DDF7A135465}" type="presOf" srcId="{C494D5DD-4910-4642-97E6-46AF064263B8}" destId="{296D9E97-F7BB-4768-8F81-D0F9A6409120}" srcOrd="0" destOrd="0" presId="urn:microsoft.com/office/officeart/2005/8/layout/hierarchy2"/>
    <dgm:cxn modelId="{EDECA604-9B99-404F-9E6D-99227A975326}" srcId="{32C08046-8597-4F5A-8C4F-C1596041D297}" destId="{FC5E704D-C001-4B25-9714-0448C99540DC}" srcOrd="0" destOrd="0" parTransId="{1652F4B5-FEF9-4845-87D2-85A634D788EC}" sibTransId="{C9F40106-699F-4CC7-A7D8-6458CC06B10E}"/>
    <dgm:cxn modelId="{33322049-44D7-421F-96AF-0BCA900AFC4B}" type="presOf" srcId="{89D875C8-AFE8-45BE-B916-E5FE1C7DC4B0}" destId="{90FA1BFC-294D-4D3C-B6D3-B6084D99292E}" srcOrd="0" destOrd="0" presId="urn:microsoft.com/office/officeart/2005/8/layout/hierarchy2"/>
    <dgm:cxn modelId="{9394ACBF-8E2D-47EE-BA9A-F34F1EC828FB}" type="presOf" srcId="{1E065050-C7CF-4293-8BB4-5D48B3C02AC2}" destId="{7A073B17-8CC3-4B2A-A6C8-0AF02D5A7C6D}" srcOrd="0" destOrd="0" presId="urn:microsoft.com/office/officeart/2005/8/layout/hierarchy2"/>
    <dgm:cxn modelId="{16C8ACBA-C798-4E45-BE1B-F03B6D86F35A}" type="presOf" srcId="{3A06AA21-17D2-4A06-9C0E-34D79CA3A374}" destId="{DE8392D8-919D-455B-82AB-6A739D615943}" srcOrd="0" destOrd="0" presId="urn:microsoft.com/office/officeart/2005/8/layout/hierarchy2"/>
    <dgm:cxn modelId="{C1F87A12-57D0-44E3-A167-417999554E14}" type="presOf" srcId="{D387F5C8-19A6-449C-8A40-A18E3258642E}" destId="{176ECE35-9ECB-4E50-AF41-CC5C351A2C4C}" srcOrd="0" destOrd="0" presId="urn:microsoft.com/office/officeart/2005/8/layout/hierarchy2"/>
    <dgm:cxn modelId="{6DECC931-0977-4352-930E-9A978DA6975F}" srcId="{32C08046-8597-4F5A-8C4F-C1596041D297}" destId="{C494D5DD-4910-4642-97E6-46AF064263B8}" srcOrd="1" destOrd="0" parTransId="{D387F5C8-19A6-449C-8A40-A18E3258642E}" sibTransId="{DB1257AF-9460-4831-8395-D3F0C6EE310E}"/>
    <dgm:cxn modelId="{DD5EAB64-07F3-403F-8670-9F746CE02408}" type="presOf" srcId="{FC5E704D-C001-4B25-9714-0448C99540DC}" destId="{F07BE6BA-5E25-4879-9D7C-0E47554CCC28}" srcOrd="0" destOrd="0" presId="urn:microsoft.com/office/officeart/2005/8/layout/hierarchy2"/>
    <dgm:cxn modelId="{E2FB1C5C-204E-4BA9-A379-4151F0EC506D}" type="presOf" srcId="{BEFED4D4-49EE-43F9-95E6-6920749B1324}" destId="{4B12DD08-1EBF-4449-B333-DB894B8CC6BA}" srcOrd="0" destOrd="0" presId="urn:microsoft.com/office/officeart/2005/8/layout/hierarchy2"/>
    <dgm:cxn modelId="{D8DA3652-DD10-4AB9-B7C1-6111649B53BA}" type="presOf" srcId="{1E065050-C7CF-4293-8BB4-5D48B3C02AC2}" destId="{13B4EFF9-E4D6-4197-A87D-77210548762A}" srcOrd="1" destOrd="0" presId="urn:microsoft.com/office/officeart/2005/8/layout/hierarchy2"/>
    <dgm:cxn modelId="{4AF81A42-5231-432B-9844-04BB6A90974D}" type="presOf" srcId="{688C75EC-33F1-4104-989E-8386E946DE4E}" destId="{25353DAF-36A0-49E9-990F-BFAF64174FDD}" srcOrd="0" destOrd="0" presId="urn:microsoft.com/office/officeart/2005/8/layout/hierarchy2"/>
    <dgm:cxn modelId="{302D37E8-FF47-489A-86C3-4737FBB00E45}" type="presOf" srcId="{688C75EC-33F1-4104-989E-8386E946DE4E}" destId="{9B800302-E551-4246-900B-9064E4956F19}" srcOrd="1" destOrd="0" presId="urn:microsoft.com/office/officeart/2005/8/layout/hierarchy2"/>
    <dgm:cxn modelId="{74135F73-2C53-4A49-9A19-8EF2B3921539}" type="presOf" srcId="{32C08046-8597-4F5A-8C4F-C1596041D297}" destId="{20DDBB92-2143-42DF-A72A-2619423E4CDF}" srcOrd="0" destOrd="0" presId="urn:microsoft.com/office/officeart/2005/8/layout/hierarchy2"/>
    <dgm:cxn modelId="{26E0DEC5-1CF4-4948-92DF-5B8CF421EA78}" srcId="{BEFED4D4-49EE-43F9-95E6-6920749B1324}" destId="{32C08046-8597-4F5A-8C4F-C1596041D297}" srcOrd="0" destOrd="0" parTransId="{DE4F8D29-5824-44F5-804F-C7CE45C37CD1}" sibTransId="{1DED9BD3-D66C-419D-A648-150F23C65680}"/>
    <dgm:cxn modelId="{12E9A794-393C-4FBA-82DF-039920804B3A}" srcId="{FC5E704D-C001-4B25-9714-0448C99540DC}" destId="{3A06AA21-17D2-4A06-9C0E-34D79CA3A374}" srcOrd="0" destOrd="0" parTransId="{1E065050-C7CF-4293-8BB4-5D48B3C02AC2}" sibTransId="{82C12FDF-9B2C-4CA5-8DA8-D17EAEED7895}"/>
    <dgm:cxn modelId="{4C2478B4-3B18-47AE-8899-B86BA9A7459A}" type="presOf" srcId="{1652F4B5-FEF9-4845-87D2-85A634D788EC}" destId="{97E0925B-729A-4366-9FFB-C25358BB4C52}" srcOrd="0" destOrd="0" presId="urn:microsoft.com/office/officeart/2005/8/layout/hierarchy2"/>
    <dgm:cxn modelId="{2FBAFA53-BB6D-4A81-8155-06625EB5C2D4}" type="presOf" srcId="{D387F5C8-19A6-449C-8A40-A18E3258642E}" destId="{651DE5EF-B845-48C2-AA56-AC6154FF5B8F}" srcOrd="1" destOrd="0" presId="urn:microsoft.com/office/officeart/2005/8/layout/hierarchy2"/>
    <dgm:cxn modelId="{42390D38-ACEE-4433-AC4F-48A4C9583F5B}" type="presOf" srcId="{1652F4B5-FEF9-4845-87D2-85A634D788EC}" destId="{DF09D93D-E2CD-46D9-A8E9-564AE092BD40}" srcOrd="1" destOrd="0" presId="urn:microsoft.com/office/officeart/2005/8/layout/hierarchy2"/>
    <dgm:cxn modelId="{03AEA63B-73FD-4743-9206-41EADDA620D1}" type="presParOf" srcId="{4B12DD08-1EBF-4449-B333-DB894B8CC6BA}" destId="{5CED89DA-333A-4E2C-A420-1936734AA269}" srcOrd="0" destOrd="0" presId="urn:microsoft.com/office/officeart/2005/8/layout/hierarchy2"/>
    <dgm:cxn modelId="{8B1F1775-78A7-4C80-B993-B6CACA846A12}" type="presParOf" srcId="{5CED89DA-333A-4E2C-A420-1936734AA269}" destId="{20DDBB92-2143-42DF-A72A-2619423E4CDF}" srcOrd="0" destOrd="0" presId="urn:microsoft.com/office/officeart/2005/8/layout/hierarchy2"/>
    <dgm:cxn modelId="{DCAE7F5C-380E-490A-A5AC-1EF22D87AF25}" type="presParOf" srcId="{5CED89DA-333A-4E2C-A420-1936734AA269}" destId="{3A5FFD5D-168D-4F2E-A9B0-B717A4FE7C99}" srcOrd="1" destOrd="0" presId="urn:microsoft.com/office/officeart/2005/8/layout/hierarchy2"/>
    <dgm:cxn modelId="{186DA959-3FAE-4BD5-B6CE-9B5E679BC54F}" type="presParOf" srcId="{3A5FFD5D-168D-4F2E-A9B0-B717A4FE7C99}" destId="{97E0925B-729A-4366-9FFB-C25358BB4C52}" srcOrd="0" destOrd="0" presId="urn:microsoft.com/office/officeart/2005/8/layout/hierarchy2"/>
    <dgm:cxn modelId="{ECBA4C3E-0956-49DB-8317-94E863C6F87A}" type="presParOf" srcId="{97E0925B-729A-4366-9FFB-C25358BB4C52}" destId="{DF09D93D-E2CD-46D9-A8E9-564AE092BD40}" srcOrd="0" destOrd="0" presId="urn:microsoft.com/office/officeart/2005/8/layout/hierarchy2"/>
    <dgm:cxn modelId="{FCD53DA6-AAF0-4277-9AB0-8F7B04157915}" type="presParOf" srcId="{3A5FFD5D-168D-4F2E-A9B0-B717A4FE7C99}" destId="{5976AC10-227B-417D-9FDB-9B4D56ED97A5}" srcOrd="1" destOrd="0" presId="urn:microsoft.com/office/officeart/2005/8/layout/hierarchy2"/>
    <dgm:cxn modelId="{15C6D3CA-6C23-4524-8CCF-188C43F87A22}" type="presParOf" srcId="{5976AC10-227B-417D-9FDB-9B4D56ED97A5}" destId="{F07BE6BA-5E25-4879-9D7C-0E47554CCC28}" srcOrd="0" destOrd="0" presId="urn:microsoft.com/office/officeart/2005/8/layout/hierarchy2"/>
    <dgm:cxn modelId="{89291372-B980-41E5-8D78-3AF4DD75B176}" type="presParOf" srcId="{5976AC10-227B-417D-9FDB-9B4D56ED97A5}" destId="{E7100C4F-3989-4649-B334-F702E3C42CF8}" srcOrd="1" destOrd="0" presId="urn:microsoft.com/office/officeart/2005/8/layout/hierarchy2"/>
    <dgm:cxn modelId="{47AFB46F-593E-461B-97B9-5E8161C5E186}" type="presParOf" srcId="{E7100C4F-3989-4649-B334-F702E3C42CF8}" destId="{7A073B17-8CC3-4B2A-A6C8-0AF02D5A7C6D}" srcOrd="0" destOrd="0" presId="urn:microsoft.com/office/officeart/2005/8/layout/hierarchy2"/>
    <dgm:cxn modelId="{A1149A4A-4D8D-4CF3-8A6B-773228ED79DF}" type="presParOf" srcId="{7A073B17-8CC3-4B2A-A6C8-0AF02D5A7C6D}" destId="{13B4EFF9-E4D6-4197-A87D-77210548762A}" srcOrd="0" destOrd="0" presId="urn:microsoft.com/office/officeart/2005/8/layout/hierarchy2"/>
    <dgm:cxn modelId="{B3AD04DB-8BEF-481B-8463-C697B7B3EF50}" type="presParOf" srcId="{E7100C4F-3989-4649-B334-F702E3C42CF8}" destId="{7ED0FE25-8C1B-4798-A2BF-22B3CAE89BC5}" srcOrd="1" destOrd="0" presId="urn:microsoft.com/office/officeart/2005/8/layout/hierarchy2"/>
    <dgm:cxn modelId="{26E08D5B-A21F-4719-A7E2-A61A4740C7FD}" type="presParOf" srcId="{7ED0FE25-8C1B-4798-A2BF-22B3CAE89BC5}" destId="{DE8392D8-919D-455B-82AB-6A739D615943}" srcOrd="0" destOrd="0" presId="urn:microsoft.com/office/officeart/2005/8/layout/hierarchy2"/>
    <dgm:cxn modelId="{54A84C24-89AC-43C4-B90F-E99F8AA44FD8}" type="presParOf" srcId="{7ED0FE25-8C1B-4798-A2BF-22B3CAE89BC5}" destId="{72846D72-9030-4DD3-84A3-B28D7699989E}" srcOrd="1" destOrd="0" presId="urn:microsoft.com/office/officeart/2005/8/layout/hierarchy2"/>
    <dgm:cxn modelId="{FDDC97A5-0851-413F-BBA1-3ECC85F4D7F1}" type="presParOf" srcId="{3A5FFD5D-168D-4F2E-A9B0-B717A4FE7C99}" destId="{176ECE35-9ECB-4E50-AF41-CC5C351A2C4C}" srcOrd="2" destOrd="0" presId="urn:microsoft.com/office/officeart/2005/8/layout/hierarchy2"/>
    <dgm:cxn modelId="{AAA1BAB4-EF9A-4019-AB7A-27D13B7F7578}" type="presParOf" srcId="{176ECE35-9ECB-4E50-AF41-CC5C351A2C4C}" destId="{651DE5EF-B845-48C2-AA56-AC6154FF5B8F}" srcOrd="0" destOrd="0" presId="urn:microsoft.com/office/officeart/2005/8/layout/hierarchy2"/>
    <dgm:cxn modelId="{5879C9E7-B84D-45B5-895F-11C183670E7B}" type="presParOf" srcId="{3A5FFD5D-168D-4F2E-A9B0-B717A4FE7C99}" destId="{67091887-294B-4B36-838D-B7BB6057A47E}" srcOrd="3" destOrd="0" presId="urn:microsoft.com/office/officeart/2005/8/layout/hierarchy2"/>
    <dgm:cxn modelId="{ED05E76D-FE79-49CF-AE0E-7477F496C271}" type="presParOf" srcId="{67091887-294B-4B36-838D-B7BB6057A47E}" destId="{296D9E97-F7BB-4768-8F81-D0F9A6409120}" srcOrd="0" destOrd="0" presId="urn:microsoft.com/office/officeart/2005/8/layout/hierarchy2"/>
    <dgm:cxn modelId="{3B789CDB-551B-46A3-95B3-284FA8628438}" type="presParOf" srcId="{67091887-294B-4B36-838D-B7BB6057A47E}" destId="{AB088439-04CE-4535-846A-DA1CE5E70B0C}" srcOrd="1" destOrd="0" presId="urn:microsoft.com/office/officeart/2005/8/layout/hierarchy2"/>
    <dgm:cxn modelId="{74CFB9ED-0B93-46C5-88B1-37F24AF271E5}" type="presParOf" srcId="{AB088439-04CE-4535-846A-DA1CE5E70B0C}" destId="{25353DAF-36A0-49E9-990F-BFAF64174FDD}" srcOrd="0" destOrd="0" presId="urn:microsoft.com/office/officeart/2005/8/layout/hierarchy2"/>
    <dgm:cxn modelId="{53DB5E0C-DB17-4D33-B3AE-B7A9D59A09E2}" type="presParOf" srcId="{25353DAF-36A0-49E9-990F-BFAF64174FDD}" destId="{9B800302-E551-4246-900B-9064E4956F19}" srcOrd="0" destOrd="0" presId="urn:microsoft.com/office/officeart/2005/8/layout/hierarchy2"/>
    <dgm:cxn modelId="{6C51CBBA-4637-4683-B17E-62B8837DFB0F}" type="presParOf" srcId="{AB088439-04CE-4535-846A-DA1CE5E70B0C}" destId="{5E80AC4C-B57A-4970-BF47-A3D95E08B2AA}" srcOrd="1" destOrd="0" presId="urn:microsoft.com/office/officeart/2005/8/layout/hierarchy2"/>
    <dgm:cxn modelId="{3EF23780-BE0F-4849-B347-9EF2E20E51EC}" type="presParOf" srcId="{5E80AC4C-B57A-4970-BF47-A3D95E08B2AA}" destId="{90FA1BFC-294D-4D3C-B6D3-B6084D99292E}" srcOrd="0" destOrd="0" presId="urn:microsoft.com/office/officeart/2005/8/layout/hierarchy2"/>
    <dgm:cxn modelId="{02162AE4-E69D-48EC-B375-AEBA3C7B1826}" type="presParOf" srcId="{5E80AC4C-B57A-4970-BF47-A3D95E08B2AA}" destId="{CC56A3FE-CD7F-4797-9DFB-820A8DB697F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FED4D4-49EE-43F9-95E6-6920749B1324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1080A4F-2F27-44A5-86A7-4F1821E393B5}">
      <dgm:prSet custT="1"/>
      <dgm:spPr/>
      <dgm:t>
        <a:bodyPr/>
        <a:lstStyle/>
        <a:p>
          <a:r>
            <a:rPr lang="tr-TR" sz="2000" dirty="0" smtClean="0"/>
            <a:t>Ceza Hukuku Meseleleri</a:t>
          </a:r>
          <a:endParaRPr lang="tr-TR" sz="2000" dirty="0"/>
        </a:p>
      </dgm:t>
    </dgm:pt>
    <dgm:pt modelId="{183AEAC2-14CA-4A57-8AE3-3280278EDF61}" type="parTrans" cxnId="{CEA38169-EE3F-4F03-AC2B-216AA0600F88}">
      <dgm:prSet/>
      <dgm:spPr/>
      <dgm:t>
        <a:bodyPr/>
        <a:lstStyle/>
        <a:p>
          <a:endParaRPr lang="tr-TR"/>
        </a:p>
      </dgm:t>
    </dgm:pt>
    <dgm:pt modelId="{C9940415-9EDA-4F4C-A898-9348D2DAB235}" type="sibTrans" cxnId="{CEA38169-EE3F-4F03-AC2B-216AA0600F88}">
      <dgm:prSet/>
      <dgm:spPr/>
      <dgm:t>
        <a:bodyPr/>
        <a:lstStyle/>
        <a:p>
          <a:endParaRPr lang="tr-TR"/>
        </a:p>
      </dgm:t>
    </dgm:pt>
    <dgm:pt modelId="{E1C883E1-D126-416D-9A1F-DC857F925DE6}">
      <dgm:prSet custT="1"/>
      <dgm:spPr/>
      <dgm:t>
        <a:bodyPr/>
        <a:lstStyle/>
        <a:p>
          <a:r>
            <a:rPr lang="tr-TR" sz="1400" dirty="0" smtClean="0"/>
            <a:t>Mürettebatın kendi arasında</a:t>
          </a:r>
          <a:endParaRPr lang="tr-TR" sz="1400" dirty="0"/>
        </a:p>
      </dgm:t>
    </dgm:pt>
    <dgm:pt modelId="{16E1BAAA-06EB-49E3-A3A9-B356F0465CF7}" type="parTrans" cxnId="{857C3F58-0E93-41EF-932C-E6F46B27995D}">
      <dgm:prSet/>
      <dgm:spPr/>
      <dgm:t>
        <a:bodyPr/>
        <a:lstStyle/>
        <a:p>
          <a:endParaRPr lang="tr-TR"/>
        </a:p>
      </dgm:t>
    </dgm:pt>
    <dgm:pt modelId="{3727DE55-6FFD-431E-8E2C-BD648F1CC89C}" type="sibTrans" cxnId="{857C3F58-0E93-41EF-932C-E6F46B27995D}">
      <dgm:prSet/>
      <dgm:spPr/>
      <dgm:t>
        <a:bodyPr/>
        <a:lstStyle/>
        <a:p>
          <a:endParaRPr lang="tr-TR"/>
        </a:p>
      </dgm:t>
    </dgm:pt>
    <dgm:pt modelId="{FB477C7D-6423-440A-8F3E-7CFDF7ECCC14}">
      <dgm:prSet custT="1"/>
      <dgm:spPr/>
      <dgm:t>
        <a:bodyPr/>
        <a:lstStyle/>
        <a:p>
          <a:r>
            <a:rPr lang="tr-TR" sz="1400" dirty="0" smtClean="0"/>
            <a:t>Mürettebat ile üçüncü kişiler arasında</a:t>
          </a:r>
          <a:endParaRPr lang="tr-TR" sz="1400" dirty="0"/>
        </a:p>
      </dgm:t>
    </dgm:pt>
    <dgm:pt modelId="{83E9A881-25D8-4CF7-BC8A-8798CE4A7F21}" type="parTrans" cxnId="{95F82A33-30EE-48D6-8AE2-C623AD9EAC15}">
      <dgm:prSet/>
      <dgm:spPr/>
      <dgm:t>
        <a:bodyPr/>
        <a:lstStyle/>
        <a:p>
          <a:endParaRPr lang="tr-TR"/>
        </a:p>
      </dgm:t>
    </dgm:pt>
    <dgm:pt modelId="{2882EFE0-7F15-4B6D-8E8F-73071447D066}" type="sibTrans" cxnId="{95F82A33-30EE-48D6-8AE2-C623AD9EAC15}">
      <dgm:prSet/>
      <dgm:spPr/>
      <dgm:t>
        <a:bodyPr/>
        <a:lstStyle/>
        <a:p>
          <a:endParaRPr lang="tr-TR"/>
        </a:p>
      </dgm:t>
    </dgm:pt>
    <dgm:pt modelId="{0C31FACD-73B9-4604-A846-5CF73BEB6D6A}">
      <dgm:prSet custT="1"/>
      <dgm:spPr/>
      <dgm:t>
        <a:bodyPr/>
        <a:lstStyle/>
        <a:p>
          <a:r>
            <a:rPr lang="tr-TR" sz="1400" dirty="0" smtClean="0"/>
            <a:t>Bayrak devleti yargı yetkisi</a:t>
          </a:r>
          <a:endParaRPr lang="tr-TR" sz="1400" dirty="0"/>
        </a:p>
      </dgm:t>
    </dgm:pt>
    <dgm:pt modelId="{8D1CA59F-B10C-4ACC-9835-98EF5F7702E4}" type="parTrans" cxnId="{168DD4F0-15DE-4B26-93B9-B57CDC2ACC9F}">
      <dgm:prSet/>
      <dgm:spPr/>
      <dgm:t>
        <a:bodyPr/>
        <a:lstStyle/>
        <a:p>
          <a:endParaRPr lang="tr-TR"/>
        </a:p>
      </dgm:t>
    </dgm:pt>
    <dgm:pt modelId="{722A0766-5E87-4152-8E34-3BA1B11E0B0D}" type="sibTrans" cxnId="{168DD4F0-15DE-4B26-93B9-B57CDC2ACC9F}">
      <dgm:prSet/>
      <dgm:spPr/>
      <dgm:t>
        <a:bodyPr/>
        <a:lstStyle/>
        <a:p>
          <a:endParaRPr lang="tr-TR"/>
        </a:p>
      </dgm:t>
    </dgm:pt>
    <dgm:pt modelId="{1264D5B2-11A0-4601-9D9E-D0DCF3F96577}">
      <dgm:prSet/>
      <dgm:spPr/>
      <dgm:t>
        <a:bodyPr/>
        <a:lstStyle/>
        <a:p>
          <a:r>
            <a:rPr lang="tr-TR" dirty="0" smtClean="0"/>
            <a:t>-Kaptan</a:t>
          </a:r>
        </a:p>
        <a:p>
          <a:r>
            <a:rPr lang="tr-TR" dirty="0" smtClean="0"/>
            <a:t>-Diplomatik temsilci</a:t>
          </a:r>
        </a:p>
        <a:p>
          <a:r>
            <a:rPr lang="tr-TR" dirty="0" smtClean="0"/>
            <a:t>-Konsolos</a:t>
          </a:r>
        </a:p>
        <a:p>
          <a:r>
            <a:rPr lang="tr-TR" dirty="0" smtClean="0"/>
            <a:t>Talep ederse kıyı devleti yargı yetkisi</a:t>
          </a:r>
          <a:endParaRPr lang="tr-TR" dirty="0"/>
        </a:p>
      </dgm:t>
    </dgm:pt>
    <dgm:pt modelId="{761873E1-8502-4A68-9D45-7F96B5DE81B1}" type="parTrans" cxnId="{7142A539-30FF-45E8-855D-B7362F21EFD5}">
      <dgm:prSet/>
      <dgm:spPr/>
      <dgm:t>
        <a:bodyPr/>
        <a:lstStyle/>
        <a:p>
          <a:endParaRPr lang="tr-TR"/>
        </a:p>
      </dgm:t>
    </dgm:pt>
    <dgm:pt modelId="{E16D7519-27C6-4524-8053-8234D568BDFC}" type="sibTrans" cxnId="{7142A539-30FF-45E8-855D-B7362F21EFD5}">
      <dgm:prSet/>
      <dgm:spPr/>
      <dgm:t>
        <a:bodyPr/>
        <a:lstStyle/>
        <a:p>
          <a:endParaRPr lang="tr-TR"/>
        </a:p>
      </dgm:t>
    </dgm:pt>
    <dgm:pt modelId="{4B12DD08-1EBF-4449-B333-DB894B8CC6BA}" type="pres">
      <dgm:prSet presAssocID="{BEFED4D4-49EE-43F9-95E6-6920749B132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E4C4EE3-1786-4A06-8BA8-6710918390C0}" type="pres">
      <dgm:prSet presAssocID="{41080A4F-2F27-44A5-86A7-4F1821E393B5}" presName="root1" presStyleCnt="0"/>
      <dgm:spPr/>
    </dgm:pt>
    <dgm:pt modelId="{411BB9EC-717E-4326-807C-01FD8EA0377E}" type="pres">
      <dgm:prSet presAssocID="{41080A4F-2F27-44A5-86A7-4F1821E393B5}" presName="LevelOneTextNode" presStyleLbl="node0" presStyleIdx="0" presStyleCnt="1" custLinFactNeighborX="9758" custLinFactNeighborY="5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F3325D-6286-43E6-AEAF-A60C3D06F2A7}" type="pres">
      <dgm:prSet presAssocID="{41080A4F-2F27-44A5-86A7-4F1821E393B5}" presName="level2hierChild" presStyleCnt="0"/>
      <dgm:spPr/>
    </dgm:pt>
    <dgm:pt modelId="{FA09E3EB-2C34-4834-8B03-8DCCB1842E0B}" type="pres">
      <dgm:prSet presAssocID="{16E1BAAA-06EB-49E3-A3A9-B356F0465CF7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EDF82F32-742C-4D84-9B5A-75B5B556190F}" type="pres">
      <dgm:prSet presAssocID="{16E1BAAA-06EB-49E3-A3A9-B356F0465CF7}" presName="connTx" presStyleLbl="parChTrans1D2" presStyleIdx="0" presStyleCnt="2"/>
      <dgm:spPr/>
      <dgm:t>
        <a:bodyPr/>
        <a:lstStyle/>
        <a:p>
          <a:endParaRPr lang="tr-TR"/>
        </a:p>
      </dgm:t>
    </dgm:pt>
    <dgm:pt modelId="{2CF69839-2107-4654-BE55-A4601041E9F9}" type="pres">
      <dgm:prSet presAssocID="{E1C883E1-D126-416D-9A1F-DC857F925DE6}" presName="root2" presStyleCnt="0"/>
      <dgm:spPr/>
    </dgm:pt>
    <dgm:pt modelId="{86D04385-B079-489B-A7F1-130E7DA7AB61}" type="pres">
      <dgm:prSet presAssocID="{E1C883E1-D126-416D-9A1F-DC857F925DE6}" presName="LevelTwoTextNode" presStyleLbl="node2" presStyleIdx="0" presStyleCnt="2" custLinFactNeighborY="-202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88526-C9AE-4C9E-B067-5EE554F660EB}" type="pres">
      <dgm:prSet presAssocID="{E1C883E1-D126-416D-9A1F-DC857F925DE6}" presName="level3hierChild" presStyleCnt="0"/>
      <dgm:spPr/>
    </dgm:pt>
    <dgm:pt modelId="{B118D274-DBF3-4186-A30D-0CB86FDB2E57}" type="pres">
      <dgm:prSet presAssocID="{8D1CA59F-B10C-4ACC-9835-98EF5F7702E4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48D9E115-EB44-4556-B7FA-CE9F6A8C5442}" type="pres">
      <dgm:prSet presAssocID="{8D1CA59F-B10C-4ACC-9835-98EF5F7702E4}" presName="connTx" presStyleLbl="parChTrans1D3" presStyleIdx="0" presStyleCnt="2"/>
      <dgm:spPr/>
      <dgm:t>
        <a:bodyPr/>
        <a:lstStyle/>
        <a:p>
          <a:endParaRPr lang="tr-TR"/>
        </a:p>
      </dgm:t>
    </dgm:pt>
    <dgm:pt modelId="{932CD3CB-B447-4406-BC10-F243C7678EB2}" type="pres">
      <dgm:prSet presAssocID="{0C31FACD-73B9-4604-A846-5CF73BEB6D6A}" presName="root2" presStyleCnt="0"/>
      <dgm:spPr/>
    </dgm:pt>
    <dgm:pt modelId="{5CA42D83-7756-43ED-8A30-3FF30B205240}" type="pres">
      <dgm:prSet presAssocID="{0C31FACD-73B9-4604-A846-5CF73BEB6D6A}" presName="LevelTwoTextNode" presStyleLbl="node3" presStyleIdx="0" presStyleCnt="2" custLinFactNeighborX="-17628" custLinFactNeighborY="-202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0FFFC7B-9F33-451F-BB51-9CB0A7DF7896}" type="pres">
      <dgm:prSet presAssocID="{0C31FACD-73B9-4604-A846-5CF73BEB6D6A}" presName="level3hierChild" presStyleCnt="0"/>
      <dgm:spPr/>
    </dgm:pt>
    <dgm:pt modelId="{0FFD06F4-23BB-4937-BD88-401DD4C93E14}" type="pres">
      <dgm:prSet presAssocID="{83E9A881-25D8-4CF7-BC8A-8798CE4A7F21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A2F0089E-1709-476B-B47E-3E21933E75A5}" type="pres">
      <dgm:prSet presAssocID="{83E9A881-25D8-4CF7-BC8A-8798CE4A7F21}" presName="connTx" presStyleLbl="parChTrans1D2" presStyleIdx="1" presStyleCnt="2"/>
      <dgm:spPr/>
      <dgm:t>
        <a:bodyPr/>
        <a:lstStyle/>
        <a:p>
          <a:endParaRPr lang="tr-TR"/>
        </a:p>
      </dgm:t>
    </dgm:pt>
    <dgm:pt modelId="{44437F85-8DD6-405D-9E5D-CE3583D3CAFC}" type="pres">
      <dgm:prSet presAssocID="{FB477C7D-6423-440A-8F3E-7CFDF7ECCC14}" presName="root2" presStyleCnt="0"/>
      <dgm:spPr/>
    </dgm:pt>
    <dgm:pt modelId="{9AE1E176-DF4B-450D-BBD0-1286BA8ADA6A}" type="pres">
      <dgm:prSet presAssocID="{FB477C7D-6423-440A-8F3E-7CFDF7ECCC14}" presName="LevelTwoTextNode" presStyleLbl="node2" presStyleIdx="1" presStyleCnt="2" custLinFactNeighborY="251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4591E1-26EE-45CF-8850-F8B355EDCACA}" type="pres">
      <dgm:prSet presAssocID="{FB477C7D-6423-440A-8F3E-7CFDF7ECCC14}" presName="level3hierChild" presStyleCnt="0"/>
      <dgm:spPr/>
    </dgm:pt>
    <dgm:pt modelId="{FBCD4A4B-0FE1-4F4D-9C84-2008F5ACB46B}" type="pres">
      <dgm:prSet presAssocID="{761873E1-8502-4A68-9D45-7F96B5DE81B1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F5143399-C9F9-49A1-8C11-0EE39B8B4C8B}" type="pres">
      <dgm:prSet presAssocID="{761873E1-8502-4A68-9D45-7F96B5DE81B1}" presName="connTx" presStyleLbl="parChTrans1D3" presStyleIdx="1" presStyleCnt="2"/>
      <dgm:spPr/>
      <dgm:t>
        <a:bodyPr/>
        <a:lstStyle/>
        <a:p>
          <a:endParaRPr lang="tr-TR"/>
        </a:p>
      </dgm:t>
    </dgm:pt>
    <dgm:pt modelId="{7EBA6862-A70E-4E60-BB3D-A09088EFBA75}" type="pres">
      <dgm:prSet presAssocID="{1264D5B2-11A0-4601-9D9E-D0DCF3F96577}" presName="root2" presStyleCnt="0"/>
      <dgm:spPr/>
    </dgm:pt>
    <dgm:pt modelId="{6054048B-A886-4A94-8C31-C8CD9FE27C09}" type="pres">
      <dgm:prSet presAssocID="{1264D5B2-11A0-4601-9D9E-D0DCF3F96577}" presName="LevelTwoTextNode" presStyleLbl="node3" presStyleIdx="1" presStyleCnt="2" custLinFactNeighborX="-15702" custLinFactNeighborY="251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4530C3-88CE-43AB-A345-3835295E04FE}" type="pres">
      <dgm:prSet presAssocID="{1264D5B2-11A0-4601-9D9E-D0DCF3F96577}" presName="level3hierChild" presStyleCnt="0"/>
      <dgm:spPr/>
    </dgm:pt>
  </dgm:ptLst>
  <dgm:cxnLst>
    <dgm:cxn modelId="{E93D1299-2FB5-4780-B84E-16D8F42CAFC3}" type="presOf" srcId="{E1C883E1-D126-416D-9A1F-DC857F925DE6}" destId="{86D04385-B079-489B-A7F1-130E7DA7AB61}" srcOrd="0" destOrd="0" presId="urn:microsoft.com/office/officeart/2005/8/layout/hierarchy2"/>
    <dgm:cxn modelId="{90485D3F-3A1A-4CC8-BC1E-12CA8A4F0E64}" type="presOf" srcId="{761873E1-8502-4A68-9D45-7F96B5DE81B1}" destId="{F5143399-C9F9-49A1-8C11-0EE39B8B4C8B}" srcOrd="1" destOrd="0" presId="urn:microsoft.com/office/officeart/2005/8/layout/hierarchy2"/>
    <dgm:cxn modelId="{7AD1D02C-2893-432E-9125-C3C9D74532E6}" type="presOf" srcId="{8D1CA59F-B10C-4ACC-9835-98EF5F7702E4}" destId="{48D9E115-EB44-4556-B7FA-CE9F6A8C5442}" srcOrd="1" destOrd="0" presId="urn:microsoft.com/office/officeart/2005/8/layout/hierarchy2"/>
    <dgm:cxn modelId="{BFBD050D-863A-4F4E-B6B8-8FC026367395}" type="presOf" srcId="{16E1BAAA-06EB-49E3-A3A9-B356F0465CF7}" destId="{EDF82F32-742C-4D84-9B5A-75B5B556190F}" srcOrd="1" destOrd="0" presId="urn:microsoft.com/office/officeart/2005/8/layout/hierarchy2"/>
    <dgm:cxn modelId="{B5B9C8FE-FFBD-4405-8C44-9847C18E417F}" type="presOf" srcId="{16E1BAAA-06EB-49E3-A3A9-B356F0465CF7}" destId="{FA09E3EB-2C34-4834-8B03-8DCCB1842E0B}" srcOrd="0" destOrd="0" presId="urn:microsoft.com/office/officeart/2005/8/layout/hierarchy2"/>
    <dgm:cxn modelId="{AB3FFF01-AD9A-4EEB-BFBA-9F62AB7D9EFA}" type="presOf" srcId="{83E9A881-25D8-4CF7-BC8A-8798CE4A7F21}" destId="{A2F0089E-1709-476B-B47E-3E21933E75A5}" srcOrd="1" destOrd="0" presId="urn:microsoft.com/office/officeart/2005/8/layout/hierarchy2"/>
    <dgm:cxn modelId="{CEA38169-EE3F-4F03-AC2B-216AA0600F88}" srcId="{BEFED4D4-49EE-43F9-95E6-6920749B1324}" destId="{41080A4F-2F27-44A5-86A7-4F1821E393B5}" srcOrd="0" destOrd="0" parTransId="{183AEAC2-14CA-4A57-8AE3-3280278EDF61}" sibTransId="{C9940415-9EDA-4F4C-A898-9348D2DAB235}"/>
    <dgm:cxn modelId="{EC766C0C-CE9B-495D-AE59-CE1E50E41A18}" type="presOf" srcId="{761873E1-8502-4A68-9D45-7F96B5DE81B1}" destId="{FBCD4A4B-0FE1-4F4D-9C84-2008F5ACB46B}" srcOrd="0" destOrd="0" presId="urn:microsoft.com/office/officeart/2005/8/layout/hierarchy2"/>
    <dgm:cxn modelId="{55A15406-54CF-481E-8F77-764E4BBA9FBD}" type="presOf" srcId="{BEFED4D4-49EE-43F9-95E6-6920749B1324}" destId="{4B12DD08-1EBF-4449-B333-DB894B8CC6BA}" srcOrd="0" destOrd="0" presId="urn:microsoft.com/office/officeart/2005/8/layout/hierarchy2"/>
    <dgm:cxn modelId="{5F24618D-90D9-49BA-922B-9F24FF5997E5}" type="presOf" srcId="{FB477C7D-6423-440A-8F3E-7CFDF7ECCC14}" destId="{9AE1E176-DF4B-450D-BBD0-1286BA8ADA6A}" srcOrd="0" destOrd="0" presId="urn:microsoft.com/office/officeart/2005/8/layout/hierarchy2"/>
    <dgm:cxn modelId="{01963810-B554-4156-B773-0A7F05D65226}" type="presOf" srcId="{0C31FACD-73B9-4604-A846-5CF73BEB6D6A}" destId="{5CA42D83-7756-43ED-8A30-3FF30B205240}" srcOrd="0" destOrd="0" presId="urn:microsoft.com/office/officeart/2005/8/layout/hierarchy2"/>
    <dgm:cxn modelId="{95F82A33-30EE-48D6-8AE2-C623AD9EAC15}" srcId="{41080A4F-2F27-44A5-86A7-4F1821E393B5}" destId="{FB477C7D-6423-440A-8F3E-7CFDF7ECCC14}" srcOrd="1" destOrd="0" parTransId="{83E9A881-25D8-4CF7-BC8A-8798CE4A7F21}" sibTransId="{2882EFE0-7F15-4B6D-8E8F-73071447D066}"/>
    <dgm:cxn modelId="{31E63DB4-FA39-487D-93A3-6583152F16D4}" type="presOf" srcId="{1264D5B2-11A0-4601-9D9E-D0DCF3F96577}" destId="{6054048B-A886-4A94-8C31-C8CD9FE27C09}" srcOrd="0" destOrd="0" presId="urn:microsoft.com/office/officeart/2005/8/layout/hierarchy2"/>
    <dgm:cxn modelId="{D4C1F9A4-AF6B-4A21-85DA-B72FABEF986D}" type="presOf" srcId="{83E9A881-25D8-4CF7-BC8A-8798CE4A7F21}" destId="{0FFD06F4-23BB-4937-BD88-401DD4C93E14}" srcOrd="0" destOrd="0" presId="urn:microsoft.com/office/officeart/2005/8/layout/hierarchy2"/>
    <dgm:cxn modelId="{168DD4F0-15DE-4B26-93B9-B57CDC2ACC9F}" srcId="{E1C883E1-D126-416D-9A1F-DC857F925DE6}" destId="{0C31FACD-73B9-4604-A846-5CF73BEB6D6A}" srcOrd="0" destOrd="0" parTransId="{8D1CA59F-B10C-4ACC-9835-98EF5F7702E4}" sibTransId="{722A0766-5E87-4152-8E34-3BA1B11E0B0D}"/>
    <dgm:cxn modelId="{7142A539-30FF-45E8-855D-B7362F21EFD5}" srcId="{FB477C7D-6423-440A-8F3E-7CFDF7ECCC14}" destId="{1264D5B2-11A0-4601-9D9E-D0DCF3F96577}" srcOrd="0" destOrd="0" parTransId="{761873E1-8502-4A68-9D45-7F96B5DE81B1}" sibTransId="{E16D7519-27C6-4524-8053-8234D568BDFC}"/>
    <dgm:cxn modelId="{8C90CDD5-27F1-45DD-B0BE-5E218B5FEFA2}" type="presOf" srcId="{41080A4F-2F27-44A5-86A7-4F1821E393B5}" destId="{411BB9EC-717E-4326-807C-01FD8EA0377E}" srcOrd="0" destOrd="0" presId="urn:microsoft.com/office/officeart/2005/8/layout/hierarchy2"/>
    <dgm:cxn modelId="{857C3F58-0E93-41EF-932C-E6F46B27995D}" srcId="{41080A4F-2F27-44A5-86A7-4F1821E393B5}" destId="{E1C883E1-D126-416D-9A1F-DC857F925DE6}" srcOrd="0" destOrd="0" parTransId="{16E1BAAA-06EB-49E3-A3A9-B356F0465CF7}" sibTransId="{3727DE55-6FFD-431E-8E2C-BD648F1CC89C}"/>
    <dgm:cxn modelId="{4DD2961E-8542-4D9D-8DD0-F28CAAB9A08C}" type="presOf" srcId="{8D1CA59F-B10C-4ACC-9835-98EF5F7702E4}" destId="{B118D274-DBF3-4186-A30D-0CB86FDB2E57}" srcOrd="0" destOrd="0" presId="urn:microsoft.com/office/officeart/2005/8/layout/hierarchy2"/>
    <dgm:cxn modelId="{9968540D-9F6A-49BB-B675-82A59A156D7C}" type="presParOf" srcId="{4B12DD08-1EBF-4449-B333-DB894B8CC6BA}" destId="{1E4C4EE3-1786-4A06-8BA8-6710918390C0}" srcOrd="0" destOrd="0" presId="urn:microsoft.com/office/officeart/2005/8/layout/hierarchy2"/>
    <dgm:cxn modelId="{E055897D-0036-4984-9DD5-739DEAD43071}" type="presParOf" srcId="{1E4C4EE3-1786-4A06-8BA8-6710918390C0}" destId="{411BB9EC-717E-4326-807C-01FD8EA0377E}" srcOrd="0" destOrd="0" presId="urn:microsoft.com/office/officeart/2005/8/layout/hierarchy2"/>
    <dgm:cxn modelId="{C5B0E469-1452-487C-8EC7-FD6FEC444210}" type="presParOf" srcId="{1E4C4EE3-1786-4A06-8BA8-6710918390C0}" destId="{BBF3325D-6286-43E6-AEAF-A60C3D06F2A7}" srcOrd="1" destOrd="0" presId="urn:microsoft.com/office/officeart/2005/8/layout/hierarchy2"/>
    <dgm:cxn modelId="{624AC8EE-577A-4CB1-A69F-F4626AEC43F9}" type="presParOf" srcId="{BBF3325D-6286-43E6-AEAF-A60C3D06F2A7}" destId="{FA09E3EB-2C34-4834-8B03-8DCCB1842E0B}" srcOrd="0" destOrd="0" presId="urn:microsoft.com/office/officeart/2005/8/layout/hierarchy2"/>
    <dgm:cxn modelId="{3B4AF8CF-F582-4305-B9A4-62B491EEBB36}" type="presParOf" srcId="{FA09E3EB-2C34-4834-8B03-8DCCB1842E0B}" destId="{EDF82F32-742C-4D84-9B5A-75B5B556190F}" srcOrd="0" destOrd="0" presId="urn:microsoft.com/office/officeart/2005/8/layout/hierarchy2"/>
    <dgm:cxn modelId="{6EACC0E4-5ABB-446B-B357-D6B606E25C24}" type="presParOf" srcId="{BBF3325D-6286-43E6-AEAF-A60C3D06F2A7}" destId="{2CF69839-2107-4654-BE55-A4601041E9F9}" srcOrd="1" destOrd="0" presId="urn:microsoft.com/office/officeart/2005/8/layout/hierarchy2"/>
    <dgm:cxn modelId="{403ADF56-489C-44D3-B598-4336247ADD01}" type="presParOf" srcId="{2CF69839-2107-4654-BE55-A4601041E9F9}" destId="{86D04385-B079-489B-A7F1-130E7DA7AB61}" srcOrd="0" destOrd="0" presId="urn:microsoft.com/office/officeart/2005/8/layout/hierarchy2"/>
    <dgm:cxn modelId="{46F8FD81-BF5A-43E9-B2CF-16B9985B88C9}" type="presParOf" srcId="{2CF69839-2107-4654-BE55-A4601041E9F9}" destId="{9D188526-C9AE-4C9E-B067-5EE554F660EB}" srcOrd="1" destOrd="0" presId="urn:microsoft.com/office/officeart/2005/8/layout/hierarchy2"/>
    <dgm:cxn modelId="{26819A02-756F-4DF4-9AA7-22D897903D27}" type="presParOf" srcId="{9D188526-C9AE-4C9E-B067-5EE554F660EB}" destId="{B118D274-DBF3-4186-A30D-0CB86FDB2E57}" srcOrd="0" destOrd="0" presId="urn:microsoft.com/office/officeart/2005/8/layout/hierarchy2"/>
    <dgm:cxn modelId="{2A1BC46F-8556-4A93-B807-5ABA533BC8FB}" type="presParOf" srcId="{B118D274-DBF3-4186-A30D-0CB86FDB2E57}" destId="{48D9E115-EB44-4556-B7FA-CE9F6A8C5442}" srcOrd="0" destOrd="0" presId="urn:microsoft.com/office/officeart/2005/8/layout/hierarchy2"/>
    <dgm:cxn modelId="{2FA7B7C7-97EB-459E-BA62-768B0E63E1C0}" type="presParOf" srcId="{9D188526-C9AE-4C9E-B067-5EE554F660EB}" destId="{932CD3CB-B447-4406-BC10-F243C7678EB2}" srcOrd="1" destOrd="0" presId="urn:microsoft.com/office/officeart/2005/8/layout/hierarchy2"/>
    <dgm:cxn modelId="{5DDC1D38-2C28-4D25-966F-57A501433773}" type="presParOf" srcId="{932CD3CB-B447-4406-BC10-F243C7678EB2}" destId="{5CA42D83-7756-43ED-8A30-3FF30B205240}" srcOrd="0" destOrd="0" presId="urn:microsoft.com/office/officeart/2005/8/layout/hierarchy2"/>
    <dgm:cxn modelId="{4D193154-5EEE-4ECC-91CA-CC009796A945}" type="presParOf" srcId="{932CD3CB-B447-4406-BC10-F243C7678EB2}" destId="{00FFFC7B-9F33-451F-BB51-9CB0A7DF7896}" srcOrd="1" destOrd="0" presId="urn:microsoft.com/office/officeart/2005/8/layout/hierarchy2"/>
    <dgm:cxn modelId="{FE9AD0A0-14A6-4F28-B6A1-09F2B4E9835F}" type="presParOf" srcId="{BBF3325D-6286-43E6-AEAF-A60C3D06F2A7}" destId="{0FFD06F4-23BB-4937-BD88-401DD4C93E14}" srcOrd="2" destOrd="0" presId="urn:microsoft.com/office/officeart/2005/8/layout/hierarchy2"/>
    <dgm:cxn modelId="{C1E44BC6-A966-4D31-9AA2-CD22986348E2}" type="presParOf" srcId="{0FFD06F4-23BB-4937-BD88-401DD4C93E14}" destId="{A2F0089E-1709-476B-B47E-3E21933E75A5}" srcOrd="0" destOrd="0" presId="urn:microsoft.com/office/officeart/2005/8/layout/hierarchy2"/>
    <dgm:cxn modelId="{9D6D8FEE-22AE-4EDF-BF9F-EF448AA6EEB0}" type="presParOf" srcId="{BBF3325D-6286-43E6-AEAF-A60C3D06F2A7}" destId="{44437F85-8DD6-405D-9E5D-CE3583D3CAFC}" srcOrd="3" destOrd="0" presId="urn:microsoft.com/office/officeart/2005/8/layout/hierarchy2"/>
    <dgm:cxn modelId="{188D90AB-5234-4B91-9803-865F3BF1F651}" type="presParOf" srcId="{44437F85-8DD6-405D-9E5D-CE3583D3CAFC}" destId="{9AE1E176-DF4B-450D-BBD0-1286BA8ADA6A}" srcOrd="0" destOrd="0" presId="urn:microsoft.com/office/officeart/2005/8/layout/hierarchy2"/>
    <dgm:cxn modelId="{A8887992-034A-40F0-B80B-E713AD0E0847}" type="presParOf" srcId="{44437F85-8DD6-405D-9E5D-CE3583D3CAFC}" destId="{054591E1-26EE-45CF-8850-F8B355EDCACA}" srcOrd="1" destOrd="0" presId="urn:microsoft.com/office/officeart/2005/8/layout/hierarchy2"/>
    <dgm:cxn modelId="{3AE632B6-CCD6-45B2-B4A3-0BF809B4C9DD}" type="presParOf" srcId="{054591E1-26EE-45CF-8850-F8B355EDCACA}" destId="{FBCD4A4B-0FE1-4F4D-9C84-2008F5ACB46B}" srcOrd="0" destOrd="0" presId="urn:microsoft.com/office/officeart/2005/8/layout/hierarchy2"/>
    <dgm:cxn modelId="{930DEBA8-7232-4AE9-8350-5096BE9DF302}" type="presParOf" srcId="{FBCD4A4B-0FE1-4F4D-9C84-2008F5ACB46B}" destId="{F5143399-C9F9-49A1-8C11-0EE39B8B4C8B}" srcOrd="0" destOrd="0" presId="urn:microsoft.com/office/officeart/2005/8/layout/hierarchy2"/>
    <dgm:cxn modelId="{126D54E9-7D15-42E3-8595-D138A1381584}" type="presParOf" srcId="{054591E1-26EE-45CF-8850-F8B355EDCACA}" destId="{7EBA6862-A70E-4E60-BB3D-A09088EFBA75}" srcOrd="1" destOrd="0" presId="urn:microsoft.com/office/officeart/2005/8/layout/hierarchy2"/>
    <dgm:cxn modelId="{5A92C02F-E1E3-45E4-B259-78BCD390E8BC}" type="presParOf" srcId="{7EBA6862-A70E-4E60-BB3D-A09088EFBA75}" destId="{6054048B-A886-4A94-8C31-C8CD9FE27C09}" srcOrd="0" destOrd="0" presId="urn:microsoft.com/office/officeart/2005/8/layout/hierarchy2"/>
    <dgm:cxn modelId="{B781762A-6A4E-4300-913A-0CD2DE97AF87}" type="presParOf" srcId="{7EBA6862-A70E-4E60-BB3D-A09088EFBA75}" destId="{5F4530C3-88CE-43AB-A345-3835295E04F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F98880-FC51-416D-B9C3-D3B026987DF1}" type="doc">
      <dgm:prSet loTypeId="urn:microsoft.com/office/officeart/2005/8/layout/hierarchy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9AA2B1-2EDF-4C44-BE52-E80032E17A31}">
      <dgm:prSet phldrT="[Metin]"/>
      <dgm:spPr/>
      <dgm:t>
        <a:bodyPr/>
        <a:lstStyle/>
        <a:p>
          <a:r>
            <a:rPr lang="tr-TR" dirty="0" smtClean="0"/>
            <a:t>BMDHS, m. 15</a:t>
          </a:r>
          <a:endParaRPr lang="tr-TR" dirty="0"/>
        </a:p>
      </dgm:t>
    </dgm:pt>
    <dgm:pt modelId="{7D6107A5-5DCF-4DB6-88F8-49E0C9D2445C}" type="parTrans" cxnId="{7E57F92F-9DD0-4417-899D-E45D2C7EABF8}">
      <dgm:prSet/>
      <dgm:spPr/>
      <dgm:t>
        <a:bodyPr/>
        <a:lstStyle/>
        <a:p>
          <a:endParaRPr lang="tr-TR"/>
        </a:p>
      </dgm:t>
    </dgm:pt>
    <dgm:pt modelId="{1F4F5163-94F3-4168-8F3B-C1EB812AE212}" type="sibTrans" cxnId="{7E57F92F-9DD0-4417-899D-E45D2C7EABF8}">
      <dgm:prSet/>
      <dgm:spPr/>
      <dgm:t>
        <a:bodyPr/>
        <a:lstStyle/>
        <a:p>
          <a:endParaRPr lang="tr-TR"/>
        </a:p>
      </dgm:t>
    </dgm:pt>
    <dgm:pt modelId="{6993649B-57C5-4ACE-8496-7F8CCB6F3E70}">
      <dgm:prSet phldrT="[Metin]"/>
      <dgm:spPr/>
      <dgm:t>
        <a:bodyPr/>
        <a:lstStyle/>
        <a:p>
          <a:r>
            <a:rPr lang="tr-TR" dirty="0" smtClean="0"/>
            <a:t>Devletler arası antlaşma</a:t>
          </a:r>
          <a:endParaRPr lang="tr-TR" dirty="0"/>
        </a:p>
      </dgm:t>
    </dgm:pt>
    <dgm:pt modelId="{F3038CFA-4AC2-4578-9542-BC071D2CE4A3}" type="parTrans" cxnId="{77E259E7-73FC-48C4-B0A7-1BD575498E22}">
      <dgm:prSet/>
      <dgm:spPr/>
      <dgm:t>
        <a:bodyPr/>
        <a:lstStyle/>
        <a:p>
          <a:endParaRPr lang="tr-TR"/>
        </a:p>
      </dgm:t>
    </dgm:pt>
    <dgm:pt modelId="{7ED424B5-2451-4442-B4F1-7C6F08BC82E9}" type="sibTrans" cxnId="{77E259E7-73FC-48C4-B0A7-1BD575498E22}">
      <dgm:prSet/>
      <dgm:spPr/>
      <dgm:t>
        <a:bodyPr/>
        <a:lstStyle/>
        <a:p>
          <a:endParaRPr lang="tr-TR"/>
        </a:p>
      </dgm:t>
    </dgm:pt>
    <dgm:pt modelId="{AD54DE1A-9B6E-4DBF-B68C-C52C14CD4B38}">
      <dgm:prSet phldrT="[Metin]"/>
      <dgm:spPr/>
      <dgm:t>
        <a:bodyPr/>
        <a:lstStyle/>
        <a:p>
          <a:r>
            <a:rPr lang="tr-TR" dirty="0" smtClean="0"/>
            <a:t>Orta hat</a:t>
          </a:r>
          <a:endParaRPr lang="tr-TR" dirty="0"/>
        </a:p>
      </dgm:t>
    </dgm:pt>
    <dgm:pt modelId="{E59CC1BB-800E-453E-B312-85AE370E2BD8}" type="parTrans" cxnId="{F3EEF592-1F91-4F83-A8EA-52F7105C659A}">
      <dgm:prSet/>
      <dgm:spPr/>
      <dgm:t>
        <a:bodyPr/>
        <a:lstStyle/>
        <a:p>
          <a:endParaRPr lang="tr-TR"/>
        </a:p>
      </dgm:t>
    </dgm:pt>
    <dgm:pt modelId="{30BAE342-B624-4DC0-B23A-F2C10E77672A}" type="sibTrans" cxnId="{F3EEF592-1F91-4F83-A8EA-52F7105C659A}">
      <dgm:prSet/>
      <dgm:spPr/>
      <dgm:t>
        <a:bodyPr/>
        <a:lstStyle/>
        <a:p>
          <a:endParaRPr lang="tr-TR"/>
        </a:p>
      </dgm:t>
    </dgm:pt>
    <dgm:pt modelId="{FA969397-84B9-4C6E-A0C1-212DC364FF21}">
      <dgm:prSet/>
      <dgm:spPr/>
      <dgm:t>
        <a:bodyPr/>
        <a:lstStyle/>
        <a:p>
          <a:r>
            <a:rPr lang="tr-TR" dirty="0" smtClean="0"/>
            <a:t>Tarihi hak veya özel şartlar</a:t>
          </a:r>
          <a:endParaRPr lang="tr-TR" dirty="0"/>
        </a:p>
      </dgm:t>
    </dgm:pt>
    <dgm:pt modelId="{319AAD61-1A3D-494C-9F62-852B261AC3AB}" type="parTrans" cxnId="{6AC835A0-EA62-4D66-97C4-68C5EC07BB6C}">
      <dgm:prSet/>
      <dgm:spPr/>
      <dgm:t>
        <a:bodyPr/>
        <a:lstStyle/>
        <a:p>
          <a:endParaRPr lang="tr-TR"/>
        </a:p>
      </dgm:t>
    </dgm:pt>
    <dgm:pt modelId="{131406E6-1B55-4754-83EF-67F104B99704}" type="sibTrans" cxnId="{6AC835A0-EA62-4D66-97C4-68C5EC07BB6C}">
      <dgm:prSet/>
      <dgm:spPr/>
      <dgm:t>
        <a:bodyPr/>
        <a:lstStyle/>
        <a:p>
          <a:endParaRPr lang="tr-TR"/>
        </a:p>
      </dgm:t>
    </dgm:pt>
    <dgm:pt modelId="{F0581F3A-8F60-497A-8FDF-AB40B86A4A5B}" type="pres">
      <dgm:prSet presAssocID="{F5F98880-FC51-416D-B9C3-D3B026987DF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EE1464A-8D2F-469D-B616-ED57D3334D28}" type="pres">
      <dgm:prSet presAssocID="{7A9AA2B1-2EDF-4C44-BE52-E80032E17A31}" presName="vertOne" presStyleCnt="0"/>
      <dgm:spPr/>
    </dgm:pt>
    <dgm:pt modelId="{B3CC58BF-25B5-48C4-AFF3-E61DD90C30E8}" type="pres">
      <dgm:prSet presAssocID="{7A9AA2B1-2EDF-4C44-BE52-E80032E17A3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745B2A3-578E-4A1F-9B36-C54A0403AD13}" type="pres">
      <dgm:prSet presAssocID="{7A9AA2B1-2EDF-4C44-BE52-E80032E17A31}" presName="parTransOne" presStyleCnt="0"/>
      <dgm:spPr/>
    </dgm:pt>
    <dgm:pt modelId="{12D7927B-FF32-4701-AA33-E3A41CBD970B}" type="pres">
      <dgm:prSet presAssocID="{7A9AA2B1-2EDF-4C44-BE52-E80032E17A31}" presName="horzOne" presStyleCnt="0"/>
      <dgm:spPr/>
    </dgm:pt>
    <dgm:pt modelId="{FB8F6E60-00B4-4BB3-905B-244A8F70B937}" type="pres">
      <dgm:prSet presAssocID="{6993649B-57C5-4ACE-8496-7F8CCB6F3E70}" presName="vertTwo" presStyleCnt="0"/>
      <dgm:spPr/>
    </dgm:pt>
    <dgm:pt modelId="{B2B01F76-B277-402F-B789-2B26245948A5}" type="pres">
      <dgm:prSet presAssocID="{6993649B-57C5-4ACE-8496-7F8CCB6F3E70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75990C6-6C92-4D7D-ABB8-D2E3E34AB0A3}" type="pres">
      <dgm:prSet presAssocID="{6993649B-57C5-4ACE-8496-7F8CCB6F3E70}" presName="horzTwo" presStyleCnt="0"/>
      <dgm:spPr/>
    </dgm:pt>
    <dgm:pt modelId="{DF8C128A-F117-4323-A935-CC892D6446EC}" type="pres">
      <dgm:prSet presAssocID="{7ED424B5-2451-4442-B4F1-7C6F08BC82E9}" presName="sibSpaceTwo" presStyleCnt="0"/>
      <dgm:spPr/>
    </dgm:pt>
    <dgm:pt modelId="{24F149CA-07E2-4C8A-AE63-2986916068D3}" type="pres">
      <dgm:prSet presAssocID="{AD54DE1A-9B6E-4DBF-B68C-C52C14CD4B38}" presName="vertTwo" presStyleCnt="0"/>
      <dgm:spPr/>
    </dgm:pt>
    <dgm:pt modelId="{937D3888-59F8-4BBB-9EE1-343FA2D8FBA3}" type="pres">
      <dgm:prSet presAssocID="{AD54DE1A-9B6E-4DBF-B68C-C52C14CD4B38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4D86188-B9CC-48B9-84C2-C70B3973008F}" type="pres">
      <dgm:prSet presAssocID="{AD54DE1A-9B6E-4DBF-B68C-C52C14CD4B38}" presName="horzTwo" presStyleCnt="0"/>
      <dgm:spPr/>
    </dgm:pt>
    <dgm:pt modelId="{EE4ED709-9429-4EB2-9B64-ABDE1FFFEE37}" type="pres">
      <dgm:prSet presAssocID="{30BAE342-B624-4DC0-B23A-F2C10E77672A}" presName="sibSpaceTwo" presStyleCnt="0"/>
      <dgm:spPr/>
    </dgm:pt>
    <dgm:pt modelId="{35CD7A7D-65BF-41ED-B7F1-910EFBC35BB0}" type="pres">
      <dgm:prSet presAssocID="{FA969397-84B9-4C6E-A0C1-212DC364FF21}" presName="vertTwo" presStyleCnt="0"/>
      <dgm:spPr/>
    </dgm:pt>
    <dgm:pt modelId="{C30D51A2-00DA-40BE-873E-754F8AD2626D}" type="pres">
      <dgm:prSet presAssocID="{FA969397-84B9-4C6E-A0C1-212DC364FF21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97ABCCE-B1A7-4E46-A0B8-95B1C3F9CD50}" type="pres">
      <dgm:prSet presAssocID="{FA969397-84B9-4C6E-A0C1-212DC364FF21}" presName="horzTwo" presStyleCnt="0"/>
      <dgm:spPr/>
    </dgm:pt>
  </dgm:ptLst>
  <dgm:cxnLst>
    <dgm:cxn modelId="{7A1E4112-3020-4968-9FCD-1CC200EE4A4C}" type="presOf" srcId="{F5F98880-FC51-416D-B9C3-D3B026987DF1}" destId="{F0581F3A-8F60-497A-8FDF-AB40B86A4A5B}" srcOrd="0" destOrd="0" presId="urn:microsoft.com/office/officeart/2005/8/layout/hierarchy4"/>
    <dgm:cxn modelId="{6E4C57EB-4DF1-49E9-99C4-9D168D297BFA}" type="presOf" srcId="{AD54DE1A-9B6E-4DBF-B68C-C52C14CD4B38}" destId="{937D3888-59F8-4BBB-9EE1-343FA2D8FBA3}" srcOrd="0" destOrd="0" presId="urn:microsoft.com/office/officeart/2005/8/layout/hierarchy4"/>
    <dgm:cxn modelId="{77E259E7-73FC-48C4-B0A7-1BD575498E22}" srcId="{7A9AA2B1-2EDF-4C44-BE52-E80032E17A31}" destId="{6993649B-57C5-4ACE-8496-7F8CCB6F3E70}" srcOrd="0" destOrd="0" parTransId="{F3038CFA-4AC2-4578-9542-BC071D2CE4A3}" sibTransId="{7ED424B5-2451-4442-B4F1-7C6F08BC82E9}"/>
    <dgm:cxn modelId="{0BBF0D2C-7258-43B9-BD34-BA65F4EC49AF}" type="presOf" srcId="{FA969397-84B9-4C6E-A0C1-212DC364FF21}" destId="{C30D51A2-00DA-40BE-873E-754F8AD2626D}" srcOrd="0" destOrd="0" presId="urn:microsoft.com/office/officeart/2005/8/layout/hierarchy4"/>
    <dgm:cxn modelId="{F3EEF592-1F91-4F83-A8EA-52F7105C659A}" srcId="{7A9AA2B1-2EDF-4C44-BE52-E80032E17A31}" destId="{AD54DE1A-9B6E-4DBF-B68C-C52C14CD4B38}" srcOrd="1" destOrd="0" parTransId="{E59CC1BB-800E-453E-B312-85AE370E2BD8}" sibTransId="{30BAE342-B624-4DC0-B23A-F2C10E77672A}"/>
    <dgm:cxn modelId="{7E57F92F-9DD0-4417-899D-E45D2C7EABF8}" srcId="{F5F98880-FC51-416D-B9C3-D3B026987DF1}" destId="{7A9AA2B1-2EDF-4C44-BE52-E80032E17A31}" srcOrd="0" destOrd="0" parTransId="{7D6107A5-5DCF-4DB6-88F8-49E0C9D2445C}" sibTransId="{1F4F5163-94F3-4168-8F3B-C1EB812AE212}"/>
    <dgm:cxn modelId="{CD1CE034-3E93-4D3D-A738-98FCE1B4DBCE}" type="presOf" srcId="{7A9AA2B1-2EDF-4C44-BE52-E80032E17A31}" destId="{B3CC58BF-25B5-48C4-AFF3-E61DD90C30E8}" srcOrd="0" destOrd="0" presId="urn:microsoft.com/office/officeart/2005/8/layout/hierarchy4"/>
    <dgm:cxn modelId="{63FFE851-00F6-463B-8BC6-EAF1F836B005}" type="presOf" srcId="{6993649B-57C5-4ACE-8496-7F8CCB6F3E70}" destId="{B2B01F76-B277-402F-B789-2B26245948A5}" srcOrd="0" destOrd="0" presId="urn:microsoft.com/office/officeart/2005/8/layout/hierarchy4"/>
    <dgm:cxn modelId="{6AC835A0-EA62-4D66-97C4-68C5EC07BB6C}" srcId="{7A9AA2B1-2EDF-4C44-BE52-E80032E17A31}" destId="{FA969397-84B9-4C6E-A0C1-212DC364FF21}" srcOrd="2" destOrd="0" parTransId="{319AAD61-1A3D-494C-9F62-852B261AC3AB}" sibTransId="{131406E6-1B55-4754-83EF-67F104B99704}"/>
    <dgm:cxn modelId="{D1BC8E8A-4EFF-454C-BE3C-0A9662D94488}" type="presParOf" srcId="{F0581F3A-8F60-497A-8FDF-AB40B86A4A5B}" destId="{EEE1464A-8D2F-469D-B616-ED57D3334D28}" srcOrd="0" destOrd="0" presId="urn:microsoft.com/office/officeart/2005/8/layout/hierarchy4"/>
    <dgm:cxn modelId="{64F6DEE7-FD4F-4A12-933D-27E3766DEBF4}" type="presParOf" srcId="{EEE1464A-8D2F-469D-B616-ED57D3334D28}" destId="{B3CC58BF-25B5-48C4-AFF3-E61DD90C30E8}" srcOrd="0" destOrd="0" presId="urn:microsoft.com/office/officeart/2005/8/layout/hierarchy4"/>
    <dgm:cxn modelId="{15C4816B-1EBD-45BE-9ABE-12799FA6EDD3}" type="presParOf" srcId="{EEE1464A-8D2F-469D-B616-ED57D3334D28}" destId="{7745B2A3-578E-4A1F-9B36-C54A0403AD13}" srcOrd="1" destOrd="0" presId="urn:microsoft.com/office/officeart/2005/8/layout/hierarchy4"/>
    <dgm:cxn modelId="{0330CFE4-2DED-4EC9-8D97-5A5BCADBF94C}" type="presParOf" srcId="{EEE1464A-8D2F-469D-B616-ED57D3334D28}" destId="{12D7927B-FF32-4701-AA33-E3A41CBD970B}" srcOrd="2" destOrd="0" presId="urn:microsoft.com/office/officeart/2005/8/layout/hierarchy4"/>
    <dgm:cxn modelId="{A525D31C-E8C5-487F-923F-C80D01ECF55C}" type="presParOf" srcId="{12D7927B-FF32-4701-AA33-E3A41CBD970B}" destId="{FB8F6E60-00B4-4BB3-905B-244A8F70B937}" srcOrd="0" destOrd="0" presId="urn:microsoft.com/office/officeart/2005/8/layout/hierarchy4"/>
    <dgm:cxn modelId="{E60FDC09-538F-4CBB-A039-28993149B468}" type="presParOf" srcId="{FB8F6E60-00B4-4BB3-905B-244A8F70B937}" destId="{B2B01F76-B277-402F-B789-2B26245948A5}" srcOrd="0" destOrd="0" presId="urn:microsoft.com/office/officeart/2005/8/layout/hierarchy4"/>
    <dgm:cxn modelId="{C99536B7-6ED4-4A0E-8EBB-F979F6CBEC90}" type="presParOf" srcId="{FB8F6E60-00B4-4BB3-905B-244A8F70B937}" destId="{775990C6-6C92-4D7D-ABB8-D2E3E34AB0A3}" srcOrd="1" destOrd="0" presId="urn:microsoft.com/office/officeart/2005/8/layout/hierarchy4"/>
    <dgm:cxn modelId="{89BA1ADF-92FF-4FA2-A45D-9A1D6805673A}" type="presParOf" srcId="{12D7927B-FF32-4701-AA33-E3A41CBD970B}" destId="{DF8C128A-F117-4323-A935-CC892D6446EC}" srcOrd="1" destOrd="0" presId="urn:microsoft.com/office/officeart/2005/8/layout/hierarchy4"/>
    <dgm:cxn modelId="{F0391FC6-660C-4876-9C63-9093156AF372}" type="presParOf" srcId="{12D7927B-FF32-4701-AA33-E3A41CBD970B}" destId="{24F149CA-07E2-4C8A-AE63-2986916068D3}" srcOrd="2" destOrd="0" presId="urn:microsoft.com/office/officeart/2005/8/layout/hierarchy4"/>
    <dgm:cxn modelId="{E1C62536-3DE9-4B79-AE89-991A80C24918}" type="presParOf" srcId="{24F149CA-07E2-4C8A-AE63-2986916068D3}" destId="{937D3888-59F8-4BBB-9EE1-343FA2D8FBA3}" srcOrd="0" destOrd="0" presId="urn:microsoft.com/office/officeart/2005/8/layout/hierarchy4"/>
    <dgm:cxn modelId="{7C7EFE3A-5A8B-491B-A39F-548DF33CB964}" type="presParOf" srcId="{24F149CA-07E2-4C8A-AE63-2986916068D3}" destId="{14D86188-B9CC-48B9-84C2-C70B3973008F}" srcOrd="1" destOrd="0" presId="urn:microsoft.com/office/officeart/2005/8/layout/hierarchy4"/>
    <dgm:cxn modelId="{67CD094B-AE6A-48B5-BAAD-5BC8638D9F5C}" type="presParOf" srcId="{12D7927B-FF32-4701-AA33-E3A41CBD970B}" destId="{EE4ED709-9429-4EB2-9B64-ABDE1FFFEE37}" srcOrd="3" destOrd="0" presId="urn:microsoft.com/office/officeart/2005/8/layout/hierarchy4"/>
    <dgm:cxn modelId="{2F53E158-3437-4085-B350-EEC31900676D}" type="presParOf" srcId="{12D7927B-FF32-4701-AA33-E3A41CBD970B}" destId="{35CD7A7D-65BF-41ED-B7F1-910EFBC35BB0}" srcOrd="4" destOrd="0" presId="urn:microsoft.com/office/officeart/2005/8/layout/hierarchy4"/>
    <dgm:cxn modelId="{B1974A6C-01B8-4C18-8364-18F0F0E58014}" type="presParOf" srcId="{35CD7A7D-65BF-41ED-B7F1-910EFBC35BB0}" destId="{C30D51A2-00DA-40BE-873E-754F8AD2626D}" srcOrd="0" destOrd="0" presId="urn:microsoft.com/office/officeart/2005/8/layout/hierarchy4"/>
    <dgm:cxn modelId="{032404E3-75D8-48A5-9DC2-7F292C111BAD}" type="presParOf" srcId="{35CD7A7D-65BF-41ED-B7F1-910EFBC35BB0}" destId="{697ABCCE-B1A7-4E46-A0B8-95B1C3F9CD5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0FDD3A-FB88-482D-91AF-71B36ADBA0F4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C00EC22-EF0B-4779-9495-5095B7B17EF9}">
      <dgm:prSet phldrT="[Metin]" custT="1"/>
      <dgm:spPr/>
      <dgm:t>
        <a:bodyPr/>
        <a:lstStyle/>
        <a:p>
          <a:r>
            <a:rPr lang="tr-TR" sz="1600" dirty="0" smtClean="0"/>
            <a:t>Açık deniz veya başka devletin karasularından gelen gemiler üzerinde </a:t>
          </a:r>
          <a:r>
            <a:rPr lang="tr-TR" sz="1600" b="1" dirty="0" smtClean="0"/>
            <a:t>sadece geçiş sırasında veya geçiş amacıyla üstlendiği yükümlülükler bakımından yetkili</a:t>
          </a:r>
          <a:endParaRPr lang="tr-TR" sz="1600" b="1" dirty="0"/>
        </a:p>
      </dgm:t>
    </dgm:pt>
    <dgm:pt modelId="{9FF548EB-E180-47E7-B61C-C53BAF32C6CF}" type="parTrans" cxnId="{002D0981-E1BC-4B21-914B-450CE83E7C6D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F3AA4930-B7FD-4330-90D2-FA7C0F280B89}" type="sibTrans" cxnId="{002D0981-E1BC-4B21-914B-450CE83E7C6D}">
      <dgm:prSet/>
      <dgm:spPr/>
      <dgm:t>
        <a:bodyPr/>
        <a:lstStyle/>
        <a:p>
          <a:endParaRPr lang="tr-TR"/>
        </a:p>
      </dgm:t>
    </dgm:pt>
    <dgm:pt modelId="{A5A79B81-DB42-4E43-9E5F-988F13D481AC}">
      <dgm:prSet phldrT="[Metin]" custT="1"/>
      <dgm:spPr/>
      <dgm:t>
        <a:bodyPr/>
        <a:lstStyle/>
        <a:p>
          <a:r>
            <a:rPr lang="tr-TR" sz="1800" dirty="0" smtClean="0"/>
            <a:t>Ceza hukuku</a:t>
          </a:r>
          <a:endParaRPr lang="tr-TR" sz="1800" dirty="0"/>
        </a:p>
      </dgm:t>
    </dgm:pt>
    <dgm:pt modelId="{B73CF243-B971-47FD-9E6C-35BB735C4BF6}" type="parTrans" cxnId="{200DDEAE-5567-4FA6-B6EE-8D8D5DAA6A77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2232AE54-4EF8-4056-80A9-95D4EC63AEE5}" type="sibTrans" cxnId="{200DDEAE-5567-4FA6-B6EE-8D8D5DAA6A77}">
      <dgm:prSet/>
      <dgm:spPr/>
      <dgm:t>
        <a:bodyPr/>
        <a:lstStyle/>
        <a:p>
          <a:endParaRPr lang="tr-TR"/>
        </a:p>
      </dgm:t>
    </dgm:pt>
    <dgm:pt modelId="{B4A0149D-93AD-4CB7-A8A8-CB7AB9319FCB}">
      <dgm:prSet phldrT="[Metin]" custT="1"/>
      <dgm:spPr/>
      <dgm:t>
        <a:bodyPr/>
        <a:lstStyle/>
        <a:p>
          <a:r>
            <a:rPr lang="tr-TR" sz="1500" b="1" dirty="0" smtClean="0"/>
            <a:t>BMDHS, m. </a:t>
          </a:r>
          <a:r>
            <a:rPr lang="tr-TR" sz="1500" b="1" smtClean="0"/>
            <a:t>27</a:t>
          </a:r>
          <a:endParaRPr lang="tr-TR" sz="1500" b="1" dirty="0" smtClean="0"/>
        </a:p>
      </dgm:t>
    </dgm:pt>
    <dgm:pt modelId="{B05DE923-A9D0-4BAB-8DE4-7B5103F2AD50}" type="parTrans" cxnId="{1714654C-C424-4CB4-8ABE-0BFC72458CE2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48D6C102-F2B1-4720-AED3-D5F0D4CA47F7}" type="sibTrans" cxnId="{1714654C-C424-4CB4-8ABE-0BFC72458CE2}">
      <dgm:prSet/>
      <dgm:spPr/>
      <dgm:t>
        <a:bodyPr/>
        <a:lstStyle/>
        <a:p>
          <a:endParaRPr lang="tr-TR"/>
        </a:p>
      </dgm:t>
    </dgm:pt>
    <dgm:pt modelId="{A7135DD0-5D30-46CE-9DA1-C9DB1D80B139}">
      <dgm:prSet phldrT="[Metin]" custT="1"/>
      <dgm:spPr/>
      <dgm:t>
        <a:bodyPr/>
        <a:lstStyle/>
        <a:p>
          <a:r>
            <a:rPr lang="tr-TR" sz="1500" dirty="0" smtClean="0"/>
            <a:t>Karasularında veya </a:t>
          </a:r>
          <a:r>
            <a:rPr lang="tr-TR" sz="1500" dirty="0" err="1" smtClean="0"/>
            <a:t>içsulardan</a:t>
          </a:r>
          <a:r>
            <a:rPr lang="tr-TR" sz="1500" dirty="0" smtClean="0"/>
            <a:t> karasularına seyreden  gemiler üzerinde tam yetkili</a:t>
          </a:r>
          <a:endParaRPr lang="tr-TR" sz="1500" dirty="0"/>
        </a:p>
      </dgm:t>
    </dgm:pt>
    <dgm:pt modelId="{9EFC3C87-CFE5-475F-AF1B-4C1FEBD2417D}" type="sibTrans" cxnId="{3468DBB0-FD63-42A2-9092-C040A0638716}">
      <dgm:prSet/>
      <dgm:spPr/>
      <dgm:t>
        <a:bodyPr/>
        <a:lstStyle/>
        <a:p>
          <a:endParaRPr lang="tr-TR"/>
        </a:p>
      </dgm:t>
    </dgm:pt>
    <dgm:pt modelId="{00D9E0EC-C2FF-4108-807C-40B1DB799988}" type="parTrans" cxnId="{3468DBB0-FD63-42A2-9092-C040A0638716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3F266DB9-72E3-497E-B76E-AA64BD4B70F8}">
      <dgm:prSet phldrT="[Metin]" custT="1"/>
      <dgm:spPr/>
      <dgm:t>
        <a:bodyPr/>
        <a:lstStyle/>
        <a:p>
          <a:r>
            <a:rPr lang="tr-TR" sz="1800" dirty="0" smtClean="0"/>
            <a:t>Özel hukuk</a:t>
          </a:r>
          <a:endParaRPr lang="tr-TR" sz="1800" dirty="0"/>
        </a:p>
      </dgm:t>
    </dgm:pt>
    <dgm:pt modelId="{6F66277C-30C2-4C67-A248-35CB669A217E}" type="sibTrans" cxnId="{12E9E560-27E6-4C78-B903-F7E7D29A23B9}">
      <dgm:prSet/>
      <dgm:spPr/>
      <dgm:t>
        <a:bodyPr/>
        <a:lstStyle/>
        <a:p>
          <a:endParaRPr lang="tr-TR"/>
        </a:p>
      </dgm:t>
    </dgm:pt>
    <dgm:pt modelId="{57779C87-C0F6-43A1-963B-F8212177075E}" type="parTrans" cxnId="{12E9E560-27E6-4C78-B903-F7E7D29A23B9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12CDCFC4-B664-47E2-86A4-0AB89FE4DEDF}">
      <dgm:prSet phldrT="[Metin]" custT="1"/>
      <dgm:spPr/>
      <dgm:t>
        <a:bodyPr/>
        <a:lstStyle/>
        <a:p>
          <a:r>
            <a:rPr lang="tr-TR" sz="2000" dirty="0" smtClean="0"/>
            <a:t>Ticaret gemileri</a:t>
          </a:r>
          <a:endParaRPr lang="tr-TR" sz="2000" dirty="0"/>
        </a:p>
      </dgm:t>
    </dgm:pt>
    <dgm:pt modelId="{D9140FC0-5498-43E3-A3C4-AC70F2CC4F99}" type="sibTrans" cxnId="{08994A7E-40D9-4592-9A8E-FD16AAD05532}">
      <dgm:prSet/>
      <dgm:spPr/>
      <dgm:t>
        <a:bodyPr/>
        <a:lstStyle/>
        <a:p>
          <a:endParaRPr lang="tr-TR"/>
        </a:p>
      </dgm:t>
    </dgm:pt>
    <dgm:pt modelId="{354ED156-1FC1-4DD7-B570-EF00F008B8FB}" type="parTrans" cxnId="{08994A7E-40D9-4592-9A8E-FD16AAD05532}">
      <dgm:prSet/>
      <dgm:spPr/>
      <dgm:t>
        <a:bodyPr/>
        <a:lstStyle/>
        <a:p>
          <a:endParaRPr lang="tr-TR"/>
        </a:p>
      </dgm:t>
    </dgm:pt>
    <dgm:pt modelId="{E5F6117F-51F8-47C0-8431-495BD6C4DF79}" type="pres">
      <dgm:prSet presAssocID="{490FDD3A-FB88-482D-91AF-71B36ADBA0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19CA514-6CA7-462D-8BAD-33B0686FF576}" type="pres">
      <dgm:prSet presAssocID="{12CDCFC4-B664-47E2-86A4-0AB89FE4DEDF}" presName="root1" presStyleCnt="0"/>
      <dgm:spPr/>
    </dgm:pt>
    <dgm:pt modelId="{681E5B99-63A8-4686-A75D-C68F28FE50A1}" type="pres">
      <dgm:prSet presAssocID="{12CDCFC4-B664-47E2-86A4-0AB89FE4DEDF}" presName="LevelOneTextNode" presStyleLbl="node0" presStyleIdx="0" presStyleCnt="1" custLinFactNeighborX="-381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66D248-C771-4A2B-AEA5-03F4FF3E5748}" type="pres">
      <dgm:prSet presAssocID="{12CDCFC4-B664-47E2-86A4-0AB89FE4DEDF}" presName="level2hierChild" presStyleCnt="0"/>
      <dgm:spPr/>
    </dgm:pt>
    <dgm:pt modelId="{7641CB74-5894-4C79-9A91-B00B74150570}" type="pres">
      <dgm:prSet presAssocID="{57779C87-C0F6-43A1-963B-F8212177075E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61D4D538-B22B-41B0-8876-004816A2D2F0}" type="pres">
      <dgm:prSet presAssocID="{57779C87-C0F6-43A1-963B-F8212177075E}" presName="connTx" presStyleLbl="parChTrans1D2" presStyleIdx="0" presStyleCnt="2"/>
      <dgm:spPr/>
      <dgm:t>
        <a:bodyPr/>
        <a:lstStyle/>
        <a:p>
          <a:endParaRPr lang="tr-TR"/>
        </a:p>
      </dgm:t>
    </dgm:pt>
    <dgm:pt modelId="{3C4E0B77-9A1D-473E-B105-462696716160}" type="pres">
      <dgm:prSet presAssocID="{3F266DB9-72E3-497E-B76E-AA64BD4B70F8}" presName="root2" presStyleCnt="0"/>
      <dgm:spPr/>
    </dgm:pt>
    <dgm:pt modelId="{87CFE6EA-DAAC-4293-A43E-4EE43E74A377}" type="pres">
      <dgm:prSet presAssocID="{3F266DB9-72E3-497E-B76E-AA64BD4B70F8}" presName="LevelTwoTextNode" presStyleLbl="node2" presStyleIdx="0" presStyleCnt="2" custLinFactNeighborX="-4871" custLinFactNeighborY="-5850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CED3179-070A-49AF-8EF3-68604D2258A1}" type="pres">
      <dgm:prSet presAssocID="{3F266DB9-72E3-497E-B76E-AA64BD4B70F8}" presName="level3hierChild" presStyleCnt="0"/>
      <dgm:spPr/>
    </dgm:pt>
    <dgm:pt modelId="{7E1864DF-BCFB-47A3-A959-78711E878049}" type="pres">
      <dgm:prSet presAssocID="{00D9E0EC-C2FF-4108-807C-40B1DB799988}" presName="conn2-1" presStyleLbl="parChTrans1D3" presStyleIdx="0" presStyleCnt="3"/>
      <dgm:spPr/>
      <dgm:t>
        <a:bodyPr/>
        <a:lstStyle/>
        <a:p>
          <a:endParaRPr lang="tr-TR"/>
        </a:p>
      </dgm:t>
    </dgm:pt>
    <dgm:pt modelId="{073BF786-4F33-482F-80C3-D33AC8FDE614}" type="pres">
      <dgm:prSet presAssocID="{00D9E0EC-C2FF-4108-807C-40B1DB799988}" presName="connTx" presStyleLbl="parChTrans1D3" presStyleIdx="0" presStyleCnt="3"/>
      <dgm:spPr/>
      <dgm:t>
        <a:bodyPr/>
        <a:lstStyle/>
        <a:p>
          <a:endParaRPr lang="tr-TR"/>
        </a:p>
      </dgm:t>
    </dgm:pt>
    <dgm:pt modelId="{4417C652-5072-4E58-89A1-E176D56F6A8B}" type="pres">
      <dgm:prSet presAssocID="{A7135DD0-5D30-46CE-9DA1-C9DB1D80B139}" presName="root2" presStyleCnt="0"/>
      <dgm:spPr/>
    </dgm:pt>
    <dgm:pt modelId="{CBE987EA-D761-407A-8EDF-BA9F9D285DB9}" type="pres">
      <dgm:prSet presAssocID="{A7135DD0-5D30-46CE-9DA1-C9DB1D80B139}" presName="LevelTwoTextNode" presStyleLbl="node3" presStyleIdx="0" presStyleCnt="3" custScaleY="143749" custLinFactNeighborX="186" custLinFactNeighborY="-7089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0D827C-0189-410A-ADCF-72E6C1C9EE38}" type="pres">
      <dgm:prSet presAssocID="{A7135DD0-5D30-46CE-9DA1-C9DB1D80B139}" presName="level3hierChild" presStyleCnt="0"/>
      <dgm:spPr/>
    </dgm:pt>
    <dgm:pt modelId="{92F46B5F-E38D-4CB4-BB3B-8FB375ABB5D5}" type="pres">
      <dgm:prSet presAssocID="{9FF548EB-E180-47E7-B61C-C53BAF32C6CF}" presName="conn2-1" presStyleLbl="parChTrans1D3" presStyleIdx="1" presStyleCnt="3"/>
      <dgm:spPr/>
      <dgm:t>
        <a:bodyPr/>
        <a:lstStyle/>
        <a:p>
          <a:endParaRPr lang="tr-TR"/>
        </a:p>
      </dgm:t>
    </dgm:pt>
    <dgm:pt modelId="{E6950683-7BC1-45C7-9592-4B176729070D}" type="pres">
      <dgm:prSet presAssocID="{9FF548EB-E180-47E7-B61C-C53BAF32C6CF}" presName="connTx" presStyleLbl="parChTrans1D3" presStyleIdx="1" presStyleCnt="3"/>
      <dgm:spPr/>
      <dgm:t>
        <a:bodyPr/>
        <a:lstStyle/>
        <a:p>
          <a:endParaRPr lang="tr-TR"/>
        </a:p>
      </dgm:t>
    </dgm:pt>
    <dgm:pt modelId="{3F4221A0-D56B-44FA-B2DA-0BE9E8328B9C}" type="pres">
      <dgm:prSet presAssocID="{DC00EC22-EF0B-4779-9495-5095B7B17EF9}" presName="root2" presStyleCnt="0"/>
      <dgm:spPr/>
    </dgm:pt>
    <dgm:pt modelId="{369736E9-163A-49C9-A4E3-6DD84C81F8C1}" type="pres">
      <dgm:prSet presAssocID="{DC00EC22-EF0B-4779-9495-5095B7B17EF9}" presName="LevelTwoTextNode" presStyleLbl="node3" presStyleIdx="1" presStyleCnt="3" custScaleY="205898" custLinFactNeighborX="186" custLinFactNeighborY="1158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2B8DE6-362C-4EDC-9B9E-6743AF85E2A3}" type="pres">
      <dgm:prSet presAssocID="{DC00EC22-EF0B-4779-9495-5095B7B17EF9}" presName="level3hierChild" presStyleCnt="0"/>
      <dgm:spPr/>
    </dgm:pt>
    <dgm:pt modelId="{61F30526-BC05-40A5-B7B2-3DF6B7F28AA4}" type="pres">
      <dgm:prSet presAssocID="{B73CF243-B971-47FD-9E6C-35BB735C4BF6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00A12E9D-F427-4864-982F-3BF097B6C250}" type="pres">
      <dgm:prSet presAssocID="{B73CF243-B971-47FD-9E6C-35BB735C4BF6}" presName="connTx" presStyleLbl="parChTrans1D2" presStyleIdx="1" presStyleCnt="2"/>
      <dgm:spPr/>
      <dgm:t>
        <a:bodyPr/>
        <a:lstStyle/>
        <a:p>
          <a:endParaRPr lang="tr-TR"/>
        </a:p>
      </dgm:t>
    </dgm:pt>
    <dgm:pt modelId="{10829732-2171-4BF0-8D6E-52D491BBD5E9}" type="pres">
      <dgm:prSet presAssocID="{A5A79B81-DB42-4E43-9E5F-988F13D481AC}" presName="root2" presStyleCnt="0"/>
      <dgm:spPr/>
    </dgm:pt>
    <dgm:pt modelId="{2C82DFBA-89BC-4676-94F1-4E28C5B1E0E3}" type="pres">
      <dgm:prSet presAssocID="{A5A79B81-DB42-4E43-9E5F-988F13D481AC}" presName="LevelTwoTextNode" presStyleLbl="node2" presStyleIdx="1" presStyleCnt="2" custScaleY="64432" custLinFactNeighborX="-4871" custLinFactNeighborY="413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06B5CA-4816-4052-AB16-1215B94A301E}" type="pres">
      <dgm:prSet presAssocID="{A5A79B81-DB42-4E43-9E5F-988F13D481AC}" presName="level3hierChild" presStyleCnt="0"/>
      <dgm:spPr/>
    </dgm:pt>
    <dgm:pt modelId="{72C32A66-AF7B-4FD8-81FD-D272A5914CC6}" type="pres">
      <dgm:prSet presAssocID="{B05DE923-A9D0-4BAB-8DE4-7B5103F2AD50}" presName="conn2-1" presStyleLbl="parChTrans1D3" presStyleIdx="2" presStyleCnt="3"/>
      <dgm:spPr/>
      <dgm:t>
        <a:bodyPr/>
        <a:lstStyle/>
        <a:p>
          <a:endParaRPr lang="tr-TR"/>
        </a:p>
      </dgm:t>
    </dgm:pt>
    <dgm:pt modelId="{484E19A1-82B9-4E75-8A35-DA03D4DA42C5}" type="pres">
      <dgm:prSet presAssocID="{B05DE923-A9D0-4BAB-8DE4-7B5103F2AD50}" presName="connTx" presStyleLbl="parChTrans1D3" presStyleIdx="2" presStyleCnt="3"/>
      <dgm:spPr/>
      <dgm:t>
        <a:bodyPr/>
        <a:lstStyle/>
        <a:p>
          <a:endParaRPr lang="tr-TR"/>
        </a:p>
      </dgm:t>
    </dgm:pt>
    <dgm:pt modelId="{FF8D634D-C904-4038-A543-3D2EDC9D8307}" type="pres">
      <dgm:prSet presAssocID="{B4A0149D-93AD-4CB7-A8A8-CB7AB9319FCB}" presName="root2" presStyleCnt="0"/>
      <dgm:spPr/>
    </dgm:pt>
    <dgm:pt modelId="{FE09A45F-250C-4D83-AF8E-A3241EE968D5}" type="pres">
      <dgm:prSet presAssocID="{B4A0149D-93AD-4CB7-A8A8-CB7AB9319FCB}" presName="LevelTwoTextNode" presStyleLbl="node3" presStyleIdx="2" presStyleCnt="3" custScaleY="58186" custLinFactNeighborX="186" custLinFactNeighborY="3955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A15DB6-002B-4C85-A291-023A925D2937}" type="pres">
      <dgm:prSet presAssocID="{B4A0149D-93AD-4CB7-A8A8-CB7AB9319FCB}" presName="level3hierChild" presStyleCnt="0"/>
      <dgm:spPr/>
    </dgm:pt>
  </dgm:ptLst>
  <dgm:cxnLst>
    <dgm:cxn modelId="{FE99525A-CA7A-4DF7-8DE5-EB5BC3F9351B}" type="presOf" srcId="{9FF548EB-E180-47E7-B61C-C53BAF32C6CF}" destId="{92F46B5F-E38D-4CB4-BB3B-8FB375ABB5D5}" srcOrd="0" destOrd="0" presId="urn:microsoft.com/office/officeart/2005/8/layout/hierarchy2"/>
    <dgm:cxn modelId="{B7AB3DBF-7CB8-4497-8D7A-2DA40673F5CA}" type="presOf" srcId="{DC00EC22-EF0B-4779-9495-5095B7B17EF9}" destId="{369736E9-163A-49C9-A4E3-6DD84C81F8C1}" srcOrd="0" destOrd="0" presId="urn:microsoft.com/office/officeart/2005/8/layout/hierarchy2"/>
    <dgm:cxn modelId="{D633E544-2ED1-430C-9408-9043B4643D91}" type="presOf" srcId="{B05DE923-A9D0-4BAB-8DE4-7B5103F2AD50}" destId="{72C32A66-AF7B-4FD8-81FD-D272A5914CC6}" srcOrd="0" destOrd="0" presId="urn:microsoft.com/office/officeart/2005/8/layout/hierarchy2"/>
    <dgm:cxn modelId="{C41C981A-FCCD-45E7-8A43-F77EE8516A5D}" type="presOf" srcId="{490FDD3A-FB88-482D-91AF-71B36ADBA0F4}" destId="{E5F6117F-51F8-47C0-8431-495BD6C4DF79}" srcOrd="0" destOrd="0" presId="urn:microsoft.com/office/officeart/2005/8/layout/hierarchy2"/>
    <dgm:cxn modelId="{08994A7E-40D9-4592-9A8E-FD16AAD05532}" srcId="{490FDD3A-FB88-482D-91AF-71B36ADBA0F4}" destId="{12CDCFC4-B664-47E2-86A4-0AB89FE4DEDF}" srcOrd="0" destOrd="0" parTransId="{354ED156-1FC1-4DD7-B570-EF00F008B8FB}" sibTransId="{D9140FC0-5498-43E3-A3C4-AC70F2CC4F99}"/>
    <dgm:cxn modelId="{D3C72B4B-B701-4917-BC70-A12F14EE2B46}" type="presOf" srcId="{12CDCFC4-B664-47E2-86A4-0AB89FE4DEDF}" destId="{681E5B99-63A8-4686-A75D-C68F28FE50A1}" srcOrd="0" destOrd="0" presId="urn:microsoft.com/office/officeart/2005/8/layout/hierarchy2"/>
    <dgm:cxn modelId="{AF3C9CCB-2718-406B-B9D5-B2A24238CD3F}" type="presOf" srcId="{B73CF243-B971-47FD-9E6C-35BB735C4BF6}" destId="{61F30526-BC05-40A5-B7B2-3DF6B7F28AA4}" srcOrd="0" destOrd="0" presId="urn:microsoft.com/office/officeart/2005/8/layout/hierarchy2"/>
    <dgm:cxn modelId="{73E0F5FA-DE78-4E52-926C-AA6632240A1A}" type="presOf" srcId="{B05DE923-A9D0-4BAB-8DE4-7B5103F2AD50}" destId="{484E19A1-82B9-4E75-8A35-DA03D4DA42C5}" srcOrd="1" destOrd="0" presId="urn:microsoft.com/office/officeart/2005/8/layout/hierarchy2"/>
    <dgm:cxn modelId="{1F5A7BE9-E792-4075-9255-5E68DFDEA58C}" type="presOf" srcId="{9FF548EB-E180-47E7-B61C-C53BAF32C6CF}" destId="{E6950683-7BC1-45C7-9592-4B176729070D}" srcOrd="1" destOrd="0" presId="urn:microsoft.com/office/officeart/2005/8/layout/hierarchy2"/>
    <dgm:cxn modelId="{200DDEAE-5567-4FA6-B6EE-8D8D5DAA6A77}" srcId="{12CDCFC4-B664-47E2-86A4-0AB89FE4DEDF}" destId="{A5A79B81-DB42-4E43-9E5F-988F13D481AC}" srcOrd="1" destOrd="0" parTransId="{B73CF243-B971-47FD-9E6C-35BB735C4BF6}" sibTransId="{2232AE54-4EF8-4056-80A9-95D4EC63AEE5}"/>
    <dgm:cxn modelId="{002D0981-E1BC-4B21-914B-450CE83E7C6D}" srcId="{3F266DB9-72E3-497E-B76E-AA64BD4B70F8}" destId="{DC00EC22-EF0B-4779-9495-5095B7B17EF9}" srcOrd="1" destOrd="0" parTransId="{9FF548EB-E180-47E7-B61C-C53BAF32C6CF}" sibTransId="{F3AA4930-B7FD-4330-90D2-FA7C0F280B89}"/>
    <dgm:cxn modelId="{63D1780C-CCA8-45DB-AB33-36AC0C196E19}" type="presOf" srcId="{3F266DB9-72E3-497E-B76E-AA64BD4B70F8}" destId="{87CFE6EA-DAAC-4293-A43E-4EE43E74A377}" srcOrd="0" destOrd="0" presId="urn:microsoft.com/office/officeart/2005/8/layout/hierarchy2"/>
    <dgm:cxn modelId="{2AE2ECC7-CD03-406C-9B44-BCCD745E0846}" type="presOf" srcId="{B73CF243-B971-47FD-9E6C-35BB735C4BF6}" destId="{00A12E9D-F427-4864-982F-3BF097B6C250}" srcOrd="1" destOrd="0" presId="urn:microsoft.com/office/officeart/2005/8/layout/hierarchy2"/>
    <dgm:cxn modelId="{1714654C-C424-4CB4-8ABE-0BFC72458CE2}" srcId="{A5A79B81-DB42-4E43-9E5F-988F13D481AC}" destId="{B4A0149D-93AD-4CB7-A8A8-CB7AB9319FCB}" srcOrd="0" destOrd="0" parTransId="{B05DE923-A9D0-4BAB-8DE4-7B5103F2AD50}" sibTransId="{48D6C102-F2B1-4720-AED3-D5F0D4CA47F7}"/>
    <dgm:cxn modelId="{8C76C18B-F08B-42A6-976A-EE7F41FCD227}" type="presOf" srcId="{57779C87-C0F6-43A1-963B-F8212177075E}" destId="{7641CB74-5894-4C79-9A91-B00B74150570}" srcOrd="0" destOrd="0" presId="urn:microsoft.com/office/officeart/2005/8/layout/hierarchy2"/>
    <dgm:cxn modelId="{996B4960-52D4-4952-AE3D-E6507632A2CF}" type="presOf" srcId="{A7135DD0-5D30-46CE-9DA1-C9DB1D80B139}" destId="{CBE987EA-D761-407A-8EDF-BA9F9D285DB9}" srcOrd="0" destOrd="0" presId="urn:microsoft.com/office/officeart/2005/8/layout/hierarchy2"/>
    <dgm:cxn modelId="{9B649C3A-150B-4728-AEB3-608B9C04E8AA}" type="presOf" srcId="{57779C87-C0F6-43A1-963B-F8212177075E}" destId="{61D4D538-B22B-41B0-8876-004816A2D2F0}" srcOrd="1" destOrd="0" presId="urn:microsoft.com/office/officeart/2005/8/layout/hierarchy2"/>
    <dgm:cxn modelId="{E3AD0B40-827C-4CC5-9D80-BED55BE1C74F}" type="presOf" srcId="{00D9E0EC-C2FF-4108-807C-40B1DB799988}" destId="{7E1864DF-BCFB-47A3-A959-78711E878049}" srcOrd="0" destOrd="0" presId="urn:microsoft.com/office/officeart/2005/8/layout/hierarchy2"/>
    <dgm:cxn modelId="{03BE7C64-C2BF-4013-B038-30F36DBACEDE}" type="presOf" srcId="{B4A0149D-93AD-4CB7-A8A8-CB7AB9319FCB}" destId="{FE09A45F-250C-4D83-AF8E-A3241EE968D5}" srcOrd="0" destOrd="0" presId="urn:microsoft.com/office/officeart/2005/8/layout/hierarchy2"/>
    <dgm:cxn modelId="{12E9E560-27E6-4C78-B903-F7E7D29A23B9}" srcId="{12CDCFC4-B664-47E2-86A4-0AB89FE4DEDF}" destId="{3F266DB9-72E3-497E-B76E-AA64BD4B70F8}" srcOrd="0" destOrd="0" parTransId="{57779C87-C0F6-43A1-963B-F8212177075E}" sibTransId="{6F66277C-30C2-4C67-A248-35CB669A217E}"/>
    <dgm:cxn modelId="{025373B4-4EA8-4B9F-B06A-A0CA21D3A474}" type="presOf" srcId="{A5A79B81-DB42-4E43-9E5F-988F13D481AC}" destId="{2C82DFBA-89BC-4676-94F1-4E28C5B1E0E3}" srcOrd="0" destOrd="0" presId="urn:microsoft.com/office/officeart/2005/8/layout/hierarchy2"/>
    <dgm:cxn modelId="{362720CC-E7FC-45F2-AB88-44143E5F23B1}" type="presOf" srcId="{00D9E0EC-C2FF-4108-807C-40B1DB799988}" destId="{073BF786-4F33-482F-80C3-D33AC8FDE614}" srcOrd="1" destOrd="0" presId="urn:microsoft.com/office/officeart/2005/8/layout/hierarchy2"/>
    <dgm:cxn modelId="{3468DBB0-FD63-42A2-9092-C040A0638716}" srcId="{3F266DB9-72E3-497E-B76E-AA64BD4B70F8}" destId="{A7135DD0-5D30-46CE-9DA1-C9DB1D80B139}" srcOrd="0" destOrd="0" parTransId="{00D9E0EC-C2FF-4108-807C-40B1DB799988}" sibTransId="{9EFC3C87-CFE5-475F-AF1B-4C1FEBD2417D}"/>
    <dgm:cxn modelId="{439DCEFB-6A19-491A-8B77-90FFAEF4A84D}" type="presParOf" srcId="{E5F6117F-51F8-47C0-8431-495BD6C4DF79}" destId="{619CA514-6CA7-462D-8BAD-33B0686FF576}" srcOrd="0" destOrd="0" presId="urn:microsoft.com/office/officeart/2005/8/layout/hierarchy2"/>
    <dgm:cxn modelId="{789FD25C-2FF1-486C-A62C-042E9BFEAD85}" type="presParOf" srcId="{619CA514-6CA7-462D-8BAD-33B0686FF576}" destId="{681E5B99-63A8-4686-A75D-C68F28FE50A1}" srcOrd="0" destOrd="0" presId="urn:microsoft.com/office/officeart/2005/8/layout/hierarchy2"/>
    <dgm:cxn modelId="{2CD73024-EDA8-4898-A265-A4A048894E33}" type="presParOf" srcId="{619CA514-6CA7-462D-8BAD-33B0686FF576}" destId="{5066D248-C771-4A2B-AEA5-03F4FF3E5748}" srcOrd="1" destOrd="0" presId="urn:microsoft.com/office/officeart/2005/8/layout/hierarchy2"/>
    <dgm:cxn modelId="{93C1F0EC-1875-40D4-8346-9E20C62751DF}" type="presParOf" srcId="{5066D248-C771-4A2B-AEA5-03F4FF3E5748}" destId="{7641CB74-5894-4C79-9A91-B00B74150570}" srcOrd="0" destOrd="0" presId="urn:microsoft.com/office/officeart/2005/8/layout/hierarchy2"/>
    <dgm:cxn modelId="{FC458E8D-C452-4A20-B7AD-476FE4B2E46C}" type="presParOf" srcId="{7641CB74-5894-4C79-9A91-B00B74150570}" destId="{61D4D538-B22B-41B0-8876-004816A2D2F0}" srcOrd="0" destOrd="0" presId="urn:microsoft.com/office/officeart/2005/8/layout/hierarchy2"/>
    <dgm:cxn modelId="{4A9B6A71-1C47-41D9-A791-E69739C5EA76}" type="presParOf" srcId="{5066D248-C771-4A2B-AEA5-03F4FF3E5748}" destId="{3C4E0B77-9A1D-473E-B105-462696716160}" srcOrd="1" destOrd="0" presId="urn:microsoft.com/office/officeart/2005/8/layout/hierarchy2"/>
    <dgm:cxn modelId="{48C2C160-1C11-455A-B5AB-87C6F588C093}" type="presParOf" srcId="{3C4E0B77-9A1D-473E-B105-462696716160}" destId="{87CFE6EA-DAAC-4293-A43E-4EE43E74A377}" srcOrd="0" destOrd="0" presId="urn:microsoft.com/office/officeart/2005/8/layout/hierarchy2"/>
    <dgm:cxn modelId="{BE5185D5-F4F1-4031-B9A8-23E5DCE4120B}" type="presParOf" srcId="{3C4E0B77-9A1D-473E-B105-462696716160}" destId="{DCED3179-070A-49AF-8EF3-68604D2258A1}" srcOrd="1" destOrd="0" presId="urn:microsoft.com/office/officeart/2005/8/layout/hierarchy2"/>
    <dgm:cxn modelId="{F64A0B5B-773B-4F51-A75E-1F01AC17ED46}" type="presParOf" srcId="{DCED3179-070A-49AF-8EF3-68604D2258A1}" destId="{7E1864DF-BCFB-47A3-A959-78711E878049}" srcOrd="0" destOrd="0" presId="urn:microsoft.com/office/officeart/2005/8/layout/hierarchy2"/>
    <dgm:cxn modelId="{AA3EDD0B-90EA-4216-B13E-D56AF0D9B0E6}" type="presParOf" srcId="{7E1864DF-BCFB-47A3-A959-78711E878049}" destId="{073BF786-4F33-482F-80C3-D33AC8FDE614}" srcOrd="0" destOrd="0" presId="urn:microsoft.com/office/officeart/2005/8/layout/hierarchy2"/>
    <dgm:cxn modelId="{6C771A57-AFA4-4B34-9D53-E0BD7EF17764}" type="presParOf" srcId="{DCED3179-070A-49AF-8EF3-68604D2258A1}" destId="{4417C652-5072-4E58-89A1-E176D56F6A8B}" srcOrd="1" destOrd="0" presId="urn:microsoft.com/office/officeart/2005/8/layout/hierarchy2"/>
    <dgm:cxn modelId="{E7E86F40-5797-4AAC-AFC4-C1FD0CC5B1CC}" type="presParOf" srcId="{4417C652-5072-4E58-89A1-E176D56F6A8B}" destId="{CBE987EA-D761-407A-8EDF-BA9F9D285DB9}" srcOrd="0" destOrd="0" presId="urn:microsoft.com/office/officeart/2005/8/layout/hierarchy2"/>
    <dgm:cxn modelId="{FDEBD0AC-1978-4017-97E4-8386F16CB40E}" type="presParOf" srcId="{4417C652-5072-4E58-89A1-E176D56F6A8B}" destId="{5C0D827C-0189-410A-ADCF-72E6C1C9EE38}" srcOrd="1" destOrd="0" presId="urn:microsoft.com/office/officeart/2005/8/layout/hierarchy2"/>
    <dgm:cxn modelId="{567F87D4-D1A0-445B-810D-97555833FFD6}" type="presParOf" srcId="{DCED3179-070A-49AF-8EF3-68604D2258A1}" destId="{92F46B5F-E38D-4CB4-BB3B-8FB375ABB5D5}" srcOrd="2" destOrd="0" presId="urn:microsoft.com/office/officeart/2005/8/layout/hierarchy2"/>
    <dgm:cxn modelId="{05550D1E-728F-44CA-8033-F11818689CEF}" type="presParOf" srcId="{92F46B5F-E38D-4CB4-BB3B-8FB375ABB5D5}" destId="{E6950683-7BC1-45C7-9592-4B176729070D}" srcOrd="0" destOrd="0" presId="urn:microsoft.com/office/officeart/2005/8/layout/hierarchy2"/>
    <dgm:cxn modelId="{7557BE44-FAFC-4B93-ADD1-ECCDCC64C721}" type="presParOf" srcId="{DCED3179-070A-49AF-8EF3-68604D2258A1}" destId="{3F4221A0-D56B-44FA-B2DA-0BE9E8328B9C}" srcOrd="3" destOrd="0" presId="urn:microsoft.com/office/officeart/2005/8/layout/hierarchy2"/>
    <dgm:cxn modelId="{3807DB99-9A46-4B39-8FB6-EBDD5AE6CCD9}" type="presParOf" srcId="{3F4221A0-D56B-44FA-B2DA-0BE9E8328B9C}" destId="{369736E9-163A-49C9-A4E3-6DD84C81F8C1}" srcOrd="0" destOrd="0" presId="urn:microsoft.com/office/officeart/2005/8/layout/hierarchy2"/>
    <dgm:cxn modelId="{C5DD0723-1FE0-4F64-BE66-2602B96E57D8}" type="presParOf" srcId="{3F4221A0-D56B-44FA-B2DA-0BE9E8328B9C}" destId="{B52B8DE6-362C-4EDC-9B9E-6743AF85E2A3}" srcOrd="1" destOrd="0" presId="urn:microsoft.com/office/officeart/2005/8/layout/hierarchy2"/>
    <dgm:cxn modelId="{8CC1C7C9-99AB-4B4A-AC44-CE62F8A0E7E9}" type="presParOf" srcId="{5066D248-C771-4A2B-AEA5-03F4FF3E5748}" destId="{61F30526-BC05-40A5-B7B2-3DF6B7F28AA4}" srcOrd="2" destOrd="0" presId="urn:microsoft.com/office/officeart/2005/8/layout/hierarchy2"/>
    <dgm:cxn modelId="{81E07721-A27D-4209-A2E6-900D9FF089EA}" type="presParOf" srcId="{61F30526-BC05-40A5-B7B2-3DF6B7F28AA4}" destId="{00A12E9D-F427-4864-982F-3BF097B6C250}" srcOrd="0" destOrd="0" presId="urn:microsoft.com/office/officeart/2005/8/layout/hierarchy2"/>
    <dgm:cxn modelId="{624FEB14-8230-4828-9F87-B2295FEE40DC}" type="presParOf" srcId="{5066D248-C771-4A2B-AEA5-03F4FF3E5748}" destId="{10829732-2171-4BF0-8D6E-52D491BBD5E9}" srcOrd="3" destOrd="0" presId="urn:microsoft.com/office/officeart/2005/8/layout/hierarchy2"/>
    <dgm:cxn modelId="{245DB346-C29B-41ED-8289-7572466885B4}" type="presParOf" srcId="{10829732-2171-4BF0-8D6E-52D491BBD5E9}" destId="{2C82DFBA-89BC-4676-94F1-4E28C5B1E0E3}" srcOrd="0" destOrd="0" presId="urn:microsoft.com/office/officeart/2005/8/layout/hierarchy2"/>
    <dgm:cxn modelId="{D6B10F69-588E-4DB2-86CE-95D4F1945489}" type="presParOf" srcId="{10829732-2171-4BF0-8D6E-52D491BBD5E9}" destId="{7806B5CA-4816-4052-AB16-1215B94A301E}" srcOrd="1" destOrd="0" presId="urn:microsoft.com/office/officeart/2005/8/layout/hierarchy2"/>
    <dgm:cxn modelId="{0F01C356-E3AC-4D6D-8F07-DE12E86F490E}" type="presParOf" srcId="{7806B5CA-4816-4052-AB16-1215B94A301E}" destId="{72C32A66-AF7B-4FD8-81FD-D272A5914CC6}" srcOrd="0" destOrd="0" presId="urn:microsoft.com/office/officeart/2005/8/layout/hierarchy2"/>
    <dgm:cxn modelId="{AC253A9A-8D78-4029-8753-051B0E3F936C}" type="presParOf" srcId="{72C32A66-AF7B-4FD8-81FD-D272A5914CC6}" destId="{484E19A1-82B9-4E75-8A35-DA03D4DA42C5}" srcOrd="0" destOrd="0" presId="urn:microsoft.com/office/officeart/2005/8/layout/hierarchy2"/>
    <dgm:cxn modelId="{6D3C3BE5-89E2-4FF0-9CFD-6C12CDA6735F}" type="presParOf" srcId="{7806B5CA-4816-4052-AB16-1215B94A301E}" destId="{FF8D634D-C904-4038-A543-3D2EDC9D8307}" srcOrd="1" destOrd="0" presId="urn:microsoft.com/office/officeart/2005/8/layout/hierarchy2"/>
    <dgm:cxn modelId="{B9C1DB1E-5213-4B93-8EFB-0E6BCA126E0E}" type="presParOf" srcId="{FF8D634D-C904-4038-A543-3D2EDC9D8307}" destId="{FE09A45F-250C-4D83-AF8E-A3241EE968D5}" srcOrd="0" destOrd="0" presId="urn:microsoft.com/office/officeart/2005/8/layout/hierarchy2"/>
    <dgm:cxn modelId="{D1619DDF-3A0B-48FE-8032-07EDBC7E9542}" type="presParOf" srcId="{FF8D634D-C904-4038-A543-3D2EDC9D8307}" destId="{05A15DB6-002B-4C85-A291-023A925D29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0FDD3A-FB88-482D-91AF-71B36ADBA0F4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F0FBA39-B741-4343-92CD-55EF8D4B98A8}">
      <dgm:prSet phldrT="[Metin]" custT="1"/>
      <dgm:spPr/>
      <dgm:t>
        <a:bodyPr/>
        <a:lstStyle/>
        <a:p>
          <a:r>
            <a:rPr lang="tr-TR" sz="2000" dirty="0" smtClean="0"/>
            <a:t>Devlet gemileri</a:t>
          </a:r>
          <a:endParaRPr lang="tr-TR" sz="2000" dirty="0"/>
        </a:p>
      </dgm:t>
    </dgm:pt>
    <dgm:pt modelId="{C9F5210C-385E-4C46-A901-4F3FFC1B27C8}" type="parTrans" cxnId="{27AA3DB4-1B40-4B27-9EE6-A0EA6B7BC936}">
      <dgm:prSet/>
      <dgm:spPr/>
      <dgm:t>
        <a:bodyPr/>
        <a:lstStyle/>
        <a:p>
          <a:endParaRPr lang="tr-TR"/>
        </a:p>
      </dgm:t>
    </dgm:pt>
    <dgm:pt modelId="{12928DCD-CEC0-4660-B189-2556F583A9E2}" type="sibTrans" cxnId="{27AA3DB4-1B40-4B27-9EE6-A0EA6B7BC936}">
      <dgm:prSet/>
      <dgm:spPr/>
      <dgm:t>
        <a:bodyPr/>
        <a:lstStyle/>
        <a:p>
          <a:endParaRPr lang="tr-TR"/>
        </a:p>
      </dgm:t>
    </dgm:pt>
    <dgm:pt modelId="{DA34E5C8-F488-4548-8EE0-48D0BA1D8521}">
      <dgm:prSet custT="1"/>
      <dgm:spPr/>
      <dgm:t>
        <a:bodyPr/>
        <a:lstStyle/>
        <a:p>
          <a:r>
            <a:rPr lang="tr-TR" sz="2000" dirty="0" smtClean="0"/>
            <a:t>Yargı yetkisi </a:t>
          </a:r>
          <a:r>
            <a:rPr lang="tr-TR" sz="2000" b="1" dirty="0" smtClean="0"/>
            <a:t>yoktur</a:t>
          </a:r>
          <a:endParaRPr lang="tr-TR" sz="2000" dirty="0"/>
        </a:p>
      </dgm:t>
    </dgm:pt>
    <dgm:pt modelId="{FF3C1C7A-8455-4A33-ABDF-4A0E3840F20A}" type="parTrans" cxnId="{D7BFE5DF-1AE0-4B5F-B68F-7673272C8345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F019CD8B-44E7-43B9-9BC8-6FF503D5D60D}" type="sibTrans" cxnId="{D7BFE5DF-1AE0-4B5F-B68F-7673272C8345}">
      <dgm:prSet/>
      <dgm:spPr/>
      <dgm:t>
        <a:bodyPr/>
        <a:lstStyle/>
        <a:p>
          <a:endParaRPr lang="tr-TR"/>
        </a:p>
      </dgm:t>
    </dgm:pt>
    <dgm:pt modelId="{BFB42DBB-304B-49E4-AF0F-4BF47DA518CA}">
      <dgm:prSet/>
      <dgm:spPr/>
      <dgm:t>
        <a:bodyPr/>
        <a:lstStyle/>
        <a:p>
          <a:r>
            <a:rPr lang="tr-TR" dirty="0" smtClean="0"/>
            <a:t>Kıyı devletinin güvenliğini ihlal var ise</a:t>
          </a:r>
        </a:p>
        <a:p>
          <a:r>
            <a:rPr lang="tr-TR" dirty="0" smtClean="0"/>
            <a:t>- Uyarıda bulunulabilir</a:t>
          </a:r>
        </a:p>
        <a:p>
          <a:r>
            <a:rPr lang="tr-TR" dirty="0" smtClean="0"/>
            <a:t>- Karasularını terk etmesi istenebilir</a:t>
          </a:r>
          <a:endParaRPr lang="tr-TR" dirty="0"/>
        </a:p>
      </dgm:t>
    </dgm:pt>
    <dgm:pt modelId="{8AEC96E1-E752-4CAD-8C85-00348B526580}" type="parTrans" cxnId="{36E2BF7F-8C49-45CE-A586-E558612036DB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C68F9DF4-D1F9-4807-A086-A49330458A00}" type="sibTrans" cxnId="{36E2BF7F-8C49-45CE-A586-E558612036DB}">
      <dgm:prSet/>
      <dgm:spPr/>
      <dgm:t>
        <a:bodyPr/>
        <a:lstStyle/>
        <a:p>
          <a:endParaRPr lang="tr-TR"/>
        </a:p>
      </dgm:t>
    </dgm:pt>
    <dgm:pt modelId="{E5F6117F-51F8-47C0-8431-495BD6C4DF79}" type="pres">
      <dgm:prSet presAssocID="{490FDD3A-FB88-482D-91AF-71B36ADBA0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BEC99CA-1BC5-4509-8DB7-D3747AFC3F29}" type="pres">
      <dgm:prSet presAssocID="{BF0FBA39-B741-4343-92CD-55EF8D4B98A8}" presName="root1" presStyleCnt="0"/>
      <dgm:spPr/>
    </dgm:pt>
    <dgm:pt modelId="{E7072E6B-708B-4168-A13E-331EDEDBB458}" type="pres">
      <dgm:prSet presAssocID="{BF0FBA39-B741-4343-92CD-55EF8D4B98A8}" presName="LevelOneTextNode" presStyleLbl="node0" presStyleIdx="0" presStyleCnt="1" custLinFactNeighborX="-381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9B2CAC-F348-4EE7-8819-611C57CF8F50}" type="pres">
      <dgm:prSet presAssocID="{BF0FBA39-B741-4343-92CD-55EF8D4B98A8}" presName="level2hierChild" presStyleCnt="0"/>
      <dgm:spPr/>
    </dgm:pt>
    <dgm:pt modelId="{0F61F19F-9DEA-4CB8-A211-6765C760E6EC}" type="pres">
      <dgm:prSet presAssocID="{FF3C1C7A-8455-4A33-ABDF-4A0E3840F20A}" presName="conn2-1" presStyleLbl="parChTrans1D2" presStyleIdx="0" presStyleCnt="1"/>
      <dgm:spPr/>
      <dgm:t>
        <a:bodyPr/>
        <a:lstStyle/>
        <a:p>
          <a:endParaRPr lang="tr-TR"/>
        </a:p>
      </dgm:t>
    </dgm:pt>
    <dgm:pt modelId="{AF731D86-D874-4935-925C-A048B6E981FF}" type="pres">
      <dgm:prSet presAssocID="{FF3C1C7A-8455-4A33-ABDF-4A0E3840F20A}" presName="connTx" presStyleLbl="parChTrans1D2" presStyleIdx="0" presStyleCnt="1"/>
      <dgm:spPr/>
      <dgm:t>
        <a:bodyPr/>
        <a:lstStyle/>
        <a:p>
          <a:endParaRPr lang="tr-TR"/>
        </a:p>
      </dgm:t>
    </dgm:pt>
    <dgm:pt modelId="{1234A106-EBC9-405C-B637-3C17FEEC2C14}" type="pres">
      <dgm:prSet presAssocID="{DA34E5C8-F488-4548-8EE0-48D0BA1D8521}" presName="root2" presStyleCnt="0"/>
      <dgm:spPr/>
    </dgm:pt>
    <dgm:pt modelId="{5DD00E72-3F2A-44B8-92D5-A4304D8C67F3}" type="pres">
      <dgm:prSet presAssocID="{DA34E5C8-F488-4548-8EE0-48D0BA1D8521}" presName="LevelTwoTextNode" presStyleLbl="node2" presStyleIdx="0" presStyleCnt="1" custLinFactNeighborX="-4871" custLinFactNeighborY="16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259BB2-217F-4568-A5C8-7D2DE31A14E6}" type="pres">
      <dgm:prSet presAssocID="{DA34E5C8-F488-4548-8EE0-48D0BA1D8521}" presName="level3hierChild" presStyleCnt="0"/>
      <dgm:spPr/>
    </dgm:pt>
    <dgm:pt modelId="{7B819F6A-F885-4719-99EF-B95037DFFA62}" type="pres">
      <dgm:prSet presAssocID="{8AEC96E1-E752-4CAD-8C85-00348B526580}" presName="conn2-1" presStyleLbl="parChTrans1D3" presStyleIdx="0" presStyleCnt="1"/>
      <dgm:spPr/>
      <dgm:t>
        <a:bodyPr/>
        <a:lstStyle/>
        <a:p>
          <a:endParaRPr lang="tr-TR"/>
        </a:p>
      </dgm:t>
    </dgm:pt>
    <dgm:pt modelId="{5B3268B0-C310-434F-BE82-0ECA1F99AC7F}" type="pres">
      <dgm:prSet presAssocID="{8AEC96E1-E752-4CAD-8C85-00348B526580}" presName="connTx" presStyleLbl="parChTrans1D3" presStyleIdx="0" presStyleCnt="1"/>
      <dgm:spPr/>
      <dgm:t>
        <a:bodyPr/>
        <a:lstStyle/>
        <a:p>
          <a:endParaRPr lang="tr-TR"/>
        </a:p>
      </dgm:t>
    </dgm:pt>
    <dgm:pt modelId="{DFCF10A0-3AE1-4DB2-B00B-4E16DA8A2C16}" type="pres">
      <dgm:prSet presAssocID="{BFB42DBB-304B-49E4-AF0F-4BF47DA518CA}" presName="root2" presStyleCnt="0"/>
      <dgm:spPr/>
    </dgm:pt>
    <dgm:pt modelId="{CD6BC074-688D-46B3-974B-B4F9C4BAB3F2}" type="pres">
      <dgm:prSet presAssocID="{BFB42DBB-304B-49E4-AF0F-4BF47DA518CA}" presName="LevelTwoTextNode" presStyleLbl="node3" presStyleIdx="0" presStyleCnt="1" custScaleY="282243" custLinFactNeighborX="201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5E255E-E328-42B4-9C4E-38C8B6BED92E}" type="pres">
      <dgm:prSet presAssocID="{BFB42DBB-304B-49E4-AF0F-4BF47DA518CA}" presName="level3hierChild" presStyleCnt="0"/>
      <dgm:spPr/>
    </dgm:pt>
  </dgm:ptLst>
  <dgm:cxnLst>
    <dgm:cxn modelId="{36E2BF7F-8C49-45CE-A586-E558612036DB}" srcId="{DA34E5C8-F488-4548-8EE0-48D0BA1D8521}" destId="{BFB42DBB-304B-49E4-AF0F-4BF47DA518CA}" srcOrd="0" destOrd="0" parTransId="{8AEC96E1-E752-4CAD-8C85-00348B526580}" sibTransId="{C68F9DF4-D1F9-4807-A086-A49330458A00}"/>
    <dgm:cxn modelId="{FFF05C40-278F-43DA-935A-DA0933668440}" type="presOf" srcId="{8AEC96E1-E752-4CAD-8C85-00348B526580}" destId="{7B819F6A-F885-4719-99EF-B95037DFFA62}" srcOrd="0" destOrd="0" presId="urn:microsoft.com/office/officeart/2005/8/layout/hierarchy2"/>
    <dgm:cxn modelId="{D78E5CE5-AC5F-4882-8033-8D9210998385}" type="presOf" srcId="{490FDD3A-FB88-482D-91AF-71B36ADBA0F4}" destId="{E5F6117F-51F8-47C0-8431-495BD6C4DF79}" srcOrd="0" destOrd="0" presId="urn:microsoft.com/office/officeart/2005/8/layout/hierarchy2"/>
    <dgm:cxn modelId="{D7BFE5DF-1AE0-4B5F-B68F-7673272C8345}" srcId="{BF0FBA39-B741-4343-92CD-55EF8D4B98A8}" destId="{DA34E5C8-F488-4548-8EE0-48D0BA1D8521}" srcOrd="0" destOrd="0" parTransId="{FF3C1C7A-8455-4A33-ABDF-4A0E3840F20A}" sibTransId="{F019CD8B-44E7-43B9-9BC8-6FF503D5D60D}"/>
    <dgm:cxn modelId="{56F75FCF-0F8F-42DE-B67D-33617437A84B}" type="presOf" srcId="{DA34E5C8-F488-4548-8EE0-48D0BA1D8521}" destId="{5DD00E72-3F2A-44B8-92D5-A4304D8C67F3}" srcOrd="0" destOrd="0" presId="urn:microsoft.com/office/officeart/2005/8/layout/hierarchy2"/>
    <dgm:cxn modelId="{1B99F296-4E40-469C-A462-62E58C993F60}" type="presOf" srcId="{FF3C1C7A-8455-4A33-ABDF-4A0E3840F20A}" destId="{0F61F19F-9DEA-4CB8-A211-6765C760E6EC}" srcOrd="0" destOrd="0" presId="urn:microsoft.com/office/officeart/2005/8/layout/hierarchy2"/>
    <dgm:cxn modelId="{7BD8339E-7CD0-4DBC-B599-9E0685CDE09F}" type="presOf" srcId="{FF3C1C7A-8455-4A33-ABDF-4A0E3840F20A}" destId="{AF731D86-D874-4935-925C-A048B6E981FF}" srcOrd="1" destOrd="0" presId="urn:microsoft.com/office/officeart/2005/8/layout/hierarchy2"/>
    <dgm:cxn modelId="{EA474C03-20A2-47C4-9E57-AA8392916A06}" type="presOf" srcId="{BFB42DBB-304B-49E4-AF0F-4BF47DA518CA}" destId="{CD6BC074-688D-46B3-974B-B4F9C4BAB3F2}" srcOrd="0" destOrd="0" presId="urn:microsoft.com/office/officeart/2005/8/layout/hierarchy2"/>
    <dgm:cxn modelId="{C3BC0C5C-F7D5-4757-9A51-D4A08F083A2D}" type="presOf" srcId="{BF0FBA39-B741-4343-92CD-55EF8D4B98A8}" destId="{E7072E6B-708B-4168-A13E-331EDEDBB458}" srcOrd="0" destOrd="0" presId="urn:microsoft.com/office/officeart/2005/8/layout/hierarchy2"/>
    <dgm:cxn modelId="{E6EC4ADF-8934-4271-8310-993FBF749840}" type="presOf" srcId="{8AEC96E1-E752-4CAD-8C85-00348B526580}" destId="{5B3268B0-C310-434F-BE82-0ECA1F99AC7F}" srcOrd="1" destOrd="0" presId="urn:microsoft.com/office/officeart/2005/8/layout/hierarchy2"/>
    <dgm:cxn modelId="{27AA3DB4-1B40-4B27-9EE6-A0EA6B7BC936}" srcId="{490FDD3A-FB88-482D-91AF-71B36ADBA0F4}" destId="{BF0FBA39-B741-4343-92CD-55EF8D4B98A8}" srcOrd="0" destOrd="0" parTransId="{C9F5210C-385E-4C46-A901-4F3FFC1B27C8}" sibTransId="{12928DCD-CEC0-4660-B189-2556F583A9E2}"/>
    <dgm:cxn modelId="{A8139345-8E30-46B6-AA1A-1948D590AE4D}" type="presParOf" srcId="{E5F6117F-51F8-47C0-8431-495BD6C4DF79}" destId="{CBEC99CA-1BC5-4509-8DB7-D3747AFC3F29}" srcOrd="0" destOrd="0" presId="urn:microsoft.com/office/officeart/2005/8/layout/hierarchy2"/>
    <dgm:cxn modelId="{90B0A5DD-93DD-4C85-BA97-F5A485742114}" type="presParOf" srcId="{CBEC99CA-1BC5-4509-8DB7-D3747AFC3F29}" destId="{E7072E6B-708B-4168-A13E-331EDEDBB458}" srcOrd="0" destOrd="0" presId="urn:microsoft.com/office/officeart/2005/8/layout/hierarchy2"/>
    <dgm:cxn modelId="{FB488447-3DA6-4625-A188-48C10D5FAB6B}" type="presParOf" srcId="{CBEC99CA-1BC5-4509-8DB7-D3747AFC3F29}" destId="{C59B2CAC-F348-4EE7-8819-611C57CF8F50}" srcOrd="1" destOrd="0" presId="urn:microsoft.com/office/officeart/2005/8/layout/hierarchy2"/>
    <dgm:cxn modelId="{7F7F87E1-CB6C-49C4-8ED7-B54D581CD4A1}" type="presParOf" srcId="{C59B2CAC-F348-4EE7-8819-611C57CF8F50}" destId="{0F61F19F-9DEA-4CB8-A211-6765C760E6EC}" srcOrd="0" destOrd="0" presId="urn:microsoft.com/office/officeart/2005/8/layout/hierarchy2"/>
    <dgm:cxn modelId="{EACE6C1C-7C96-487B-9F22-0812380CEE50}" type="presParOf" srcId="{0F61F19F-9DEA-4CB8-A211-6765C760E6EC}" destId="{AF731D86-D874-4935-925C-A048B6E981FF}" srcOrd="0" destOrd="0" presId="urn:microsoft.com/office/officeart/2005/8/layout/hierarchy2"/>
    <dgm:cxn modelId="{FFC021A2-3C69-4F17-906B-2124D0F99AE7}" type="presParOf" srcId="{C59B2CAC-F348-4EE7-8819-611C57CF8F50}" destId="{1234A106-EBC9-405C-B637-3C17FEEC2C14}" srcOrd="1" destOrd="0" presId="urn:microsoft.com/office/officeart/2005/8/layout/hierarchy2"/>
    <dgm:cxn modelId="{B380AA2B-2781-4EF1-8C26-A43A4E613E83}" type="presParOf" srcId="{1234A106-EBC9-405C-B637-3C17FEEC2C14}" destId="{5DD00E72-3F2A-44B8-92D5-A4304D8C67F3}" srcOrd="0" destOrd="0" presId="urn:microsoft.com/office/officeart/2005/8/layout/hierarchy2"/>
    <dgm:cxn modelId="{75CC60D6-3DE2-4F18-84D3-55FC3555CE3C}" type="presParOf" srcId="{1234A106-EBC9-405C-B637-3C17FEEC2C14}" destId="{1E259BB2-217F-4568-A5C8-7D2DE31A14E6}" srcOrd="1" destOrd="0" presId="urn:microsoft.com/office/officeart/2005/8/layout/hierarchy2"/>
    <dgm:cxn modelId="{FCC910C9-4929-4660-A1BA-0F2FC61F5C5A}" type="presParOf" srcId="{1E259BB2-217F-4568-A5C8-7D2DE31A14E6}" destId="{7B819F6A-F885-4719-99EF-B95037DFFA62}" srcOrd="0" destOrd="0" presId="urn:microsoft.com/office/officeart/2005/8/layout/hierarchy2"/>
    <dgm:cxn modelId="{695110D0-3EFD-4AA3-9E6C-496D70021EFC}" type="presParOf" srcId="{7B819F6A-F885-4719-99EF-B95037DFFA62}" destId="{5B3268B0-C310-434F-BE82-0ECA1F99AC7F}" srcOrd="0" destOrd="0" presId="urn:microsoft.com/office/officeart/2005/8/layout/hierarchy2"/>
    <dgm:cxn modelId="{74971CD5-B990-46D1-8124-F5486D7D731B}" type="presParOf" srcId="{1E259BB2-217F-4568-A5C8-7D2DE31A14E6}" destId="{DFCF10A0-3AE1-4DB2-B00B-4E16DA8A2C16}" srcOrd="1" destOrd="0" presId="urn:microsoft.com/office/officeart/2005/8/layout/hierarchy2"/>
    <dgm:cxn modelId="{99BD2150-EF2B-44BC-AAED-7D8EB62ABC73}" type="presParOf" srcId="{DFCF10A0-3AE1-4DB2-B00B-4E16DA8A2C16}" destId="{CD6BC074-688D-46B3-974B-B4F9C4BAB3F2}" srcOrd="0" destOrd="0" presId="urn:microsoft.com/office/officeart/2005/8/layout/hierarchy2"/>
    <dgm:cxn modelId="{8CAAAA13-03E5-4067-874D-77D781EA3BB7}" type="presParOf" srcId="{DFCF10A0-3AE1-4DB2-B00B-4E16DA8A2C16}" destId="{8C5E255E-E328-42B4-9C4E-38C8B6BED92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C61E1-974D-4E4D-B181-E7372B781619}">
      <dsp:nvSpPr>
        <dsp:cNvPr id="0" name=""/>
        <dsp:cNvSpPr/>
      </dsp:nvSpPr>
      <dsp:spPr>
        <a:xfrm>
          <a:off x="397048" y="1681073"/>
          <a:ext cx="2033146" cy="101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bg1">
                  <a:lumMod val="95000"/>
                </a:schemeClr>
              </a:solidFill>
            </a:rPr>
            <a:t>Devletin su ülkesi</a:t>
          </a:r>
          <a:endParaRPr lang="tr-TR" sz="32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26822" y="1710847"/>
        <a:ext cx="1973598" cy="957025"/>
      </dsp:txXfrm>
    </dsp:sp>
    <dsp:sp modelId="{3F814A4A-8CF8-4171-BD97-71332BF42C18}">
      <dsp:nvSpPr>
        <dsp:cNvPr id="0" name=""/>
        <dsp:cNvSpPr/>
      </dsp:nvSpPr>
      <dsp:spPr>
        <a:xfrm rot="19735302">
          <a:off x="2196628" y="1329161"/>
          <a:ext cx="325443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254435" y="20214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742485" y="1268015"/>
        <a:ext cx="162721" cy="162721"/>
      </dsp:txXfrm>
    </dsp:sp>
    <dsp:sp modelId="{6BE623F5-61D3-469F-823A-56B49EC84400}">
      <dsp:nvSpPr>
        <dsp:cNvPr id="0" name=""/>
        <dsp:cNvSpPr/>
      </dsp:nvSpPr>
      <dsp:spPr>
        <a:xfrm>
          <a:off x="5217497" y="1104"/>
          <a:ext cx="2033146" cy="101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İçsular</a:t>
          </a:r>
          <a:endParaRPr lang="tr-TR" sz="3200" kern="1200" dirty="0"/>
        </a:p>
      </dsp:txBody>
      <dsp:txXfrm>
        <a:off x="5247271" y="30878"/>
        <a:ext cx="1973598" cy="957025"/>
      </dsp:txXfrm>
    </dsp:sp>
    <dsp:sp modelId="{9C8CAAC5-968B-4935-AA71-F81BB8DBF28F}">
      <dsp:nvSpPr>
        <dsp:cNvPr id="0" name=""/>
        <dsp:cNvSpPr/>
      </dsp:nvSpPr>
      <dsp:spPr>
        <a:xfrm rot="20976783">
          <a:off x="2406976" y="1913691"/>
          <a:ext cx="283373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833739" y="20214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3753003" y="1863062"/>
        <a:ext cx="141686" cy="141686"/>
      </dsp:txXfrm>
    </dsp:sp>
    <dsp:sp modelId="{3D67AF4C-AF68-4767-B4E8-50499B7C7F08}">
      <dsp:nvSpPr>
        <dsp:cNvPr id="0" name=""/>
        <dsp:cNvSpPr/>
      </dsp:nvSpPr>
      <dsp:spPr>
        <a:xfrm>
          <a:off x="5217497" y="1170164"/>
          <a:ext cx="2033146" cy="101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Karasuları</a:t>
          </a:r>
          <a:endParaRPr lang="tr-TR" sz="3200" kern="1200" dirty="0"/>
        </a:p>
      </dsp:txBody>
      <dsp:txXfrm>
        <a:off x="5247271" y="1199938"/>
        <a:ext cx="1973598" cy="957025"/>
      </dsp:txXfrm>
    </dsp:sp>
    <dsp:sp modelId="{5217DE8B-6AA6-4984-82AE-F39DB2672A6B}">
      <dsp:nvSpPr>
        <dsp:cNvPr id="0" name=""/>
        <dsp:cNvSpPr/>
      </dsp:nvSpPr>
      <dsp:spPr>
        <a:xfrm rot="797135">
          <a:off x="2391871" y="2498220"/>
          <a:ext cx="286395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863950" y="20214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3752247" y="2446836"/>
        <a:ext cx="143197" cy="143197"/>
      </dsp:txXfrm>
    </dsp:sp>
    <dsp:sp modelId="{EB36E24F-9E6B-45B7-B4B1-F0FAFD380F2B}">
      <dsp:nvSpPr>
        <dsp:cNvPr id="0" name=""/>
        <dsp:cNvSpPr/>
      </dsp:nvSpPr>
      <dsp:spPr>
        <a:xfrm>
          <a:off x="5217497" y="2339224"/>
          <a:ext cx="2033146" cy="101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Takımada suları</a:t>
          </a:r>
          <a:endParaRPr lang="tr-TR" sz="3200" kern="1200" dirty="0"/>
        </a:p>
      </dsp:txBody>
      <dsp:txXfrm>
        <a:off x="5247271" y="2368998"/>
        <a:ext cx="1973598" cy="957025"/>
      </dsp:txXfrm>
    </dsp:sp>
    <dsp:sp modelId="{A69CE733-911C-42CD-A17D-6E9953C5E904}">
      <dsp:nvSpPr>
        <dsp:cNvPr id="0" name=""/>
        <dsp:cNvSpPr/>
      </dsp:nvSpPr>
      <dsp:spPr>
        <a:xfrm rot="1994805">
          <a:off x="2157432" y="3082750"/>
          <a:ext cx="333282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332828" y="20214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740525" y="3019644"/>
        <a:ext cx="166641" cy="166641"/>
      </dsp:txXfrm>
    </dsp:sp>
    <dsp:sp modelId="{1E1DC14D-EC3F-4228-A72F-85C5A8C9F464}">
      <dsp:nvSpPr>
        <dsp:cNvPr id="0" name=""/>
        <dsp:cNvSpPr/>
      </dsp:nvSpPr>
      <dsp:spPr>
        <a:xfrm>
          <a:off x="5217497" y="3508283"/>
          <a:ext cx="2033146" cy="101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Boğazlar</a:t>
          </a:r>
          <a:endParaRPr lang="tr-TR" sz="3200" kern="1200" dirty="0"/>
        </a:p>
      </dsp:txBody>
      <dsp:txXfrm>
        <a:off x="5247271" y="3538057"/>
        <a:ext cx="1973598" cy="957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C61E1-974D-4E4D-B181-E7372B781619}">
      <dsp:nvSpPr>
        <dsp:cNvPr id="0" name=""/>
        <dsp:cNvSpPr/>
      </dsp:nvSpPr>
      <dsp:spPr>
        <a:xfrm>
          <a:off x="0" y="1284853"/>
          <a:ext cx="3123598" cy="1561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smtClean="0"/>
            <a:t>Esas hatlar</a:t>
          </a:r>
          <a:endParaRPr lang="tr-TR" sz="5300" kern="1200" dirty="0"/>
        </a:p>
      </dsp:txBody>
      <dsp:txXfrm>
        <a:off x="45744" y="1330597"/>
        <a:ext cx="3032110" cy="1470311"/>
      </dsp:txXfrm>
    </dsp:sp>
    <dsp:sp modelId="{3F814A4A-8CF8-4171-BD97-71332BF42C18}">
      <dsp:nvSpPr>
        <dsp:cNvPr id="0" name=""/>
        <dsp:cNvSpPr/>
      </dsp:nvSpPr>
      <dsp:spPr>
        <a:xfrm rot="19677098">
          <a:off x="3010881" y="1641033"/>
          <a:ext cx="1479226" cy="64511"/>
        </a:xfrm>
        <a:custGeom>
          <a:avLst/>
          <a:gdLst/>
          <a:ahLst/>
          <a:cxnLst/>
          <a:rect l="0" t="0" r="0" b="0"/>
          <a:pathLst>
            <a:path>
              <a:moveTo>
                <a:pt x="0" y="32255"/>
              </a:moveTo>
              <a:lnTo>
                <a:pt x="1479226" y="322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713514" y="1636308"/>
        <a:ext cx="73961" cy="73961"/>
      </dsp:txXfrm>
    </dsp:sp>
    <dsp:sp modelId="{6BE623F5-61D3-469F-823A-56B49EC84400}">
      <dsp:nvSpPr>
        <dsp:cNvPr id="0" name=""/>
        <dsp:cNvSpPr/>
      </dsp:nvSpPr>
      <dsp:spPr>
        <a:xfrm>
          <a:off x="4377391" y="499924"/>
          <a:ext cx="3123598" cy="1561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Düz esas hatlar</a:t>
          </a:r>
        </a:p>
      </dsp:txBody>
      <dsp:txXfrm>
        <a:off x="4423135" y="545668"/>
        <a:ext cx="3032110" cy="1470311"/>
      </dsp:txXfrm>
    </dsp:sp>
    <dsp:sp modelId="{9C8CAAC5-968B-4935-AA71-F81BB8DBF28F}">
      <dsp:nvSpPr>
        <dsp:cNvPr id="0" name=""/>
        <dsp:cNvSpPr/>
      </dsp:nvSpPr>
      <dsp:spPr>
        <a:xfrm rot="2333098">
          <a:off x="2945137" y="2539067"/>
          <a:ext cx="1610714" cy="64511"/>
        </a:xfrm>
        <a:custGeom>
          <a:avLst/>
          <a:gdLst/>
          <a:ahLst/>
          <a:cxnLst/>
          <a:rect l="0" t="0" r="0" b="0"/>
          <a:pathLst>
            <a:path>
              <a:moveTo>
                <a:pt x="0" y="32255"/>
              </a:moveTo>
              <a:lnTo>
                <a:pt x="1610714" y="322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710227" y="2531055"/>
        <a:ext cx="80535" cy="80535"/>
      </dsp:txXfrm>
    </dsp:sp>
    <dsp:sp modelId="{3D67AF4C-AF68-4767-B4E8-50499B7C7F08}">
      <dsp:nvSpPr>
        <dsp:cNvPr id="0" name=""/>
        <dsp:cNvSpPr/>
      </dsp:nvSpPr>
      <dsp:spPr>
        <a:xfrm>
          <a:off x="4377391" y="2295993"/>
          <a:ext cx="3123598" cy="1561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Normal esas hatlar</a:t>
          </a:r>
          <a:endParaRPr lang="tr-TR" sz="3200" kern="1200" dirty="0"/>
        </a:p>
      </dsp:txBody>
      <dsp:txXfrm>
        <a:off x="4423135" y="2341737"/>
        <a:ext cx="3032110" cy="14703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DBB92-2143-42DF-A72A-2619423E4CDF}">
      <dsp:nvSpPr>
        <dsp:cNvPr id="0" name=""/>
        <dsp:cNvSpPr/>
      </dsp:nvSpPr>
      <dsp:spPr>
        <a:xfrm>
          <a:off x="214289" y="1655633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Özel Hukuk Meseleleri</a:t>
          </a:r>
          <a:endParaRPr lang="tr-TR" sz="2000" kern="1200" dirty="0"/>
        </a:p>
      </dsp:txBody>
      <dsp:txXfrm>
        <a:off x="249491" y="1690835"/>
        <a:ext cx="2333359" cy="1131477"/>
      </dsp:txXfrm>
    </dsp:sp>
    <dsp:sp modelId="{97E0925B-729A-4366-9FFB-C25358BB4C52}">
      <dsp:nvSpPr>
        <dsp:cNvPr id="0" name=""/>
        <dsp:cNvSpPr/>
      </dsp:nvSpPr>
      <dsp:spPr>
        <a:xfrm rot="18388762">
          <a:off x="2365888" y="1730849"/>
          <a:ext cx="1243822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1243822" y="2566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956704" y="1725418"/>
        <a:ext cx="62191" cy="62191"/>
      </dsp:txXfrm>
    </dsp:sp>
    <dsp:sp modelId="{F07BE6BA-5E25-4879-9D7C-0E47554CCC28}">
      <dsp:nvSpPr>
        <dsp:cNvPr id="0" name=""/>
        <dsp:cNvSpPr/>
      </dsp:nvSpPr>
      <dsp:spPr>
        <a:xfrm>
          <a:off x="3357546" y="655511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Mürettebatın kendi arasında</a:t>
          </a:r>
          <a:endParaRPr lang="tr-TR" sz="1400" kern="1200" dirty="0"/>
        </a:p>
      </dsp:txBody>
      <dsp:txXfrm>
        <a:off x="3392748" y="690713"/>
        <a:ext cx="2333359" cy="1131477"/>
      </dsp:txXfrm>
    </dsp:sp>
    <dsp:sp modelId="{7A073B17-8CC3-4B2A-A6C8-0AF02D5A7C6D}">
      <dsp:nvSpPr>
        <dsp:cNvPr id="0" name=""/>
        <dsp:cNvSpPr/>
      </dsp:nvSpPr>
      <dsp:spPr>
        <a:xfrm rot="21527574">
          <a:off x="5761243" y="1224502"/>
          <a:ext cx="596770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596770" y="2566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044709" y="1235247"/>
        <a:ext cx="29838" cy="29838"/>
      </dsp:txXfrm>
    </dsp:sp>
    <dsp:sp modelId="{DE8392D8-919D-455B-82AB-6A739D615943}">
      <dsp:nvSpPr>
        <dsp:cNvPr id="0" name=""/>
        <dsp:cNvSpPr/>
      </dsp:nvSpPr>
      <dsp:spPr>
        <a:xfrm>
          <a:off x="6357948" y="642940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Bayrak devleti yargı yetkisi</a:t>
          </a:r>
          <a:endParaRPr lang="tr-TR" sz="1400" kern="1200" dirty="0"/>
        </a:p>
      </dsp:txBody>
      <dsp:txXfrm>
        <a:off x="6393150" y="678142"/>
        <a:ext cx="2333359" cy="1131477"/>
      </dsp:txXfrm>
    </dsp:sp>
    <dsp:sp modelId="{176ECE35-9ECB-4E50-AF41-CC5C351A2C4C}">
      <dsp:nvSpPr>
        <dsp:cNvPr id="0" name=""/>
        <dsp:cNvSpPr/>
      </dsp:nvSpPr>
      <dsp:spPr>
        <a:xfrm rot="3037021">
          <a:off x="2401442" y="2688977"/>
          <a:ext cx="1185286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1185286" y="2566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964453" y="2685009"/>
        <a:ext cx="59264" cy="59264"/>
      </dsp:txXfrm>
    </dsp:sp>
    <dsp:sp modelId="{296D9E97-F7BB-4768-8F81-D0F9A6409120}">
      <dsp:nvSpPr>
        <dsp:cNvPr id="0" name=""/>
        <dsp:cNvSpPr/>
      </dsp:nvSpPr>
      <dsp:spPr>
        <a:xfrm>
          <a:off x="3370118" y="2571768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Mürettebat ile üçüncü kişiler arasında</a:t>
          </a:r>
          <a:endParaRPr lang="tr-TR" sz="1400" kern="1200" dirty="0"/>
        </a:p>
      </dsp:txBody>
      <dsp:txXfrm>
        <a:off x="3405320" y="2606970"/>
        <a:ext cx="2333359" cy="1131477"/>
      </dsp:txXfrm>
    </dsp:sp>
    <dsp:sp modelId="{25353DAF-36A0-49E9-990F-BFAF64174FDD}">
      <dsp:nvSpPr>
        <dsp:cNvPr id="0" name=""/>
        <dsp:cNvSpPr/>
      </dsp:nvSpPr>
      <dsp:spPr>
        <a:xfrm>
          <a:off x="5773881" y="3147044"/>
          <a:ext cx="630386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630386" y="2566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073315" y="3156949"/>
        <a:ext cx="31519" cy="31519"/>
      </dsp:txXfrm>
    </dsp:sp>
    <dsp:sp modelId="{90FA1BFC-294D-4D3C-B6D3-B6084D99292E}">
      <dsp:nvSpPr>
        <dsp:cNvPr id="0" name=""/>
        <dsp:cNvSpPr/>
      </dsp:nvSpPr>
      <dsp:spPr>
        <a:xfrm>
          <a:off x="6404268" y="2571768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Kanunlar ihtilafı</a:t>
          </a:r>
          <a:endParaRPr lang="tr-TR" sz="1400" kern="1200" dirty="0"/>
        </a:p>
      </dsp:txBody>
      <dsp:txXfrm>
        <a:off x="6439470" y="2606970"/>
        <a:ext cx="2333359" cy="11314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BB9EC-717E-4326-807C-01FD8EA0377E}">
      <dsp:nvSpPr>
        <dsp:cNvPr id="0" name=""/>
        <dsp:cNvSpPr/>
      </dsp:nvSpPr>
      <dsp:spPr>
        <a:xfrm>
          <a:off x="239408" y="1512766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Ceza Hukuku Meseleleri</a:t>
          </a:r>
          <a:endParaRPr lang="tr-TR" sz="2000" kern="1200" dirty="0"/>
        </a:p>
      </dsp:txBody>
      <dsp:txXfrm>
        <a:off x="274610" y="1547968"/>
        <a:ext cx="2333359" cy="1131477"/>
      </dsp:txXfrm>
    </dsp:sp>
    <dsp:sp modelId="{FA09E3EB-2C34-4834-8B03-8DCCB1842E0B}">
      <dsp:nvSpPr>
        <dsp:cNvPr id="0" name=""/>
        <dsp:cNvSpPr/>
      </dsp:nvSpPr>
      <dsp:spPr>
        <a:xfrm rot="18460750">
          <a:off x="2411995" y="1617409"/>
          <a:ext cx="1189298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1189298" y="2566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976912" y="1613341"/>
        <a:ext cx="59464" cy="59464"/>
      </dsp:txXfrm>
    </dsp:sp>
    <dsp:sp modelId="{86D04385-B079-489B-A7F1-130E7DA7AB61}">
      <dsp:nvSpPr>
        <dsp:cNvPr id="0" name=""/>
        <dsp:cNvSpPr/>
      </dsp:nvSpPr>
      <dsp:spPr>
        <a:xfrm>
          <a:off x="3370118" y="571500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Mürettebatın kendi arasında</a:t>
          </a:r>
          <a:endParaRPr lang="tr-TR" sz="1400" kern="1200" dirty="0"/>
        </a:p>
      </dsp:txBody>
      <dsp:txXfrm>
        <a:off x="3405320" y="606702"/>
        <a:ext cx="2333359" cy="1131477"/>
      </dsp:txXfrm>
    </dsp:sp>
    <dsp:sp modelId="{B118D274-DBF3-4186-A30D-0CB86FDB2E57}">
      <dsp:nvSpPr>
        <dsp:cNvPr id="0" name=""/>
        <dsp:cNvSpPr/>
      </dsp:nvSpPr>
      <dsp:spPr>
        <a:xfrm>
          <a:off x="5773881" y="1146777"/>
          <a:ext cx="537769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537769" y="2566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029322" y="1158996"/>
        <a:ext cx="26888" cy="26888"/>
      </dsp:txXfrm>
    </dsp:sp>
    <dsp:sp modelId="{5CA42D83-7756-43ED-8A30-3FF30B205240}">
      <dsp:nvSpPr>
        <dsp:cNvPr id="0" name=""/>
        <dsp:cNvSpPr/>
      </dsp:nvSpPr>
      <dsp:spPr>
        <a:xfrm>
          <a:off x="6311651" y="571500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Bayrak devleti yargı yetkisi</a:t>
          </a:r>
          <a:endParaRPr lang="tr-TR" sz="1400" kern="1200" dirty="0"/>
        </a:p>
      </dsp:txBody>
      <dsp:txXfrm>
        <a:off x="6346853" y="606702"/>
        <a:ext cx="2333359" cy="1131477"/>
      </dsp:txXfrm>
    </dsp:sp>
    <dsp:sp modelId="{0FFD06F4-23BB-4937-BD88-401DD4C93E14}">
      <dsp:nvSpPr>
        <dsp:cNvPr id="0" name=""/>
        <dsp:cNvSpPr/>
      </dsp:nvSpPr>
      <dsp:spPr>
        <a:xfrm rot="3218589">
          <a:off x="2393511" y="2581823"/>
          <a:ext cx="1226266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1226266" y="2566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975988" y="2576831"/>
        <a:ext cx="61313" cy="61313"/>
      </dsp:txXfrm>
    </dsp:sp>
    <dsp:sp modelId="{9AE1E176-DF4B-450D-BBD0-1286BA8ADA6A}">
      <dsp:nvSpPr>
        <dsp:cNvPr id="0" name=""/>
        <dsp:cNvSpPr/>
      </dsp:nvSpPr>
      <dsp:spPr>
        <a:xfrm>
          <a:off x="3370118" y="2500328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Mürettebat ile üçüncü kişiler arasında</a:t>
          </a:r>
          <a:endParaRPr lang="tr-TR" sz="1400" kern="1200" dirty="0"/>
        </a:p>
      </dsp:txBody>
      <dsp:txXfrm>
        <a:off x="3405320" y="2535530"/>
        <a:ext cx="2333359" cy="1131477"/>
      </dsp:txXfrm>
    </dsp:sp>
    <dsp:sp modelId="{FBCD4A4B-0FE1-4F4D-9C84-2008F5ACB46B}">
      <dsp:nvSpPr>
        <dsp:cNvPr id="0" name=""/>
        <dsp:cNvSpPr/>
      </dsp:nvSpPr>
      <dsp:spPr>
        <a:xfrm>
          <a:off x="5773881" y="3075604"/>
          <a:ext cx="584066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584066" y="2566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051313" y="3086667"/>
        <a:ext cx="29203" cy="29203"/>
      </dsp:txXfrm>
    </dsp:sp>
    <dsp:sp modelId="{6054048B-A886-4A94-8C31-C8CD9FE27C09}">
      <dsp:nvSpPr>
        <dsp:cNvPr id="0" name=""/>
        <dsp:cNvSpPr/>
      </dsp:nvSpPr>
      <dsp:spPr>
        <a:xfrm>
          <a:off x="6357948" y="2500328"/>
          <a:ext cx="2403763" cy="1201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-Kaptan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-Diplomatik temsilci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-Konsolos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Talep ederse kıyı devleti yargı yetkisi</a:t>
          </a:r>
          <a:endParaRPr lang="tr-TR" sz="1200" kern="1200" dirty="0"/>
        </a:p>
      </dsp:txBody>
      <dsp:txXfrm>
        <a:off x="6393150" y="2535530"/>
        <a:ext cx="2333359" cy="11314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C58BF-25B5-48C4-AFF3-E61DD90C30E8}">
      <dsp:nvSpPr>
        <dsp:cNvPr id="0" name=""/>
        <dsp:cNvSpPr/>
      </dsp:nvSpPr>
      <dsp:spPr>
        <a:xfrm>
          <a:off x="2952" y="2183"/>
          <a:ext cx="8209465" cy="2439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BMDHS, m. 15</a:t>
          </a:r>
          <a:endParaRPr lang="tr-TR" sz="6500" kern="1200" dirty="0"/>
        </a:p>
      </dsp:txBody>
      <dsp:txXfrm>
        <a:off x="74410" y="73641"/>
        <a:ext cx="8066549" cy="2296856"/>
      </dsp:txXfrm>
    </dsp:sp>
    <dsp:sp modelId="{B2B01F76-B277-402F-B789-2B26245948A5}">
      <dsp:nvSpPr>
        <dsp:cNvPr id="0" name=""/>
        <dsp:cNvSpPr/>
      </dsp:nvSpPr>
      <dsp:spPr>
        <a:xfrm>
          <a:off x="2952" y="2661877"/>
          <a:ext cx="2591371" cy="2439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Devletler arası antlaşma</a:t>
          </a:r>
          <a:endParaRPr lang="tr-TR" sz="4200" kern="1200" dirty="0"/>
        </a:p>
      </dsp:txBody>
      <dsp:txXfrm>
        <a:off x="74410" y="2733335"/>
        <a:ext cx="2448455" cy="2296856"/>
      </dsp:txXfrm>
    </dsp:sp>
    <dsp:sp modelId="{937D3888-59F8-4BBB-9EE1-343FA2D8FBA3}">
      <dsp:nvSpPr>
        <dsp:cNvPr id="0" name=""/>
        <dsp:cNvSpPr/>
      </dsp:nvSpPr>
      <dsp:spPr>
        <a:xfrm>
          <a:off x="2811999" y="2661877"/>
          <a:ext cx="2591371" cy="2439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Orta hat</a:t>
          </a:r>
          <a:endParaRPr lang="tr-TR" sz="4200" kern="1200" dirty="0"/>
        </a:p>
      </dsp:txBody>
      <dsp:txXfrm>
        <a:off x="2883457" y="2733335"/>
        <a:ext cx="2448455" cy="2296856"/>
      </dsp:txXfrm>
    </dsp:sp>
    <dsp:sp modelId="{C30D51A2-00DA-40BE-873E-754F8AD2626D}">
      <dsp:nvSpPr>
        <dsp:cNvPr id="0" name=""/>
        <dsp:cNvSpPr/>
      </dsp:nvSpPr>
      <dsp:spPr>
        <a:xfrm>
          <a:off x="5621046" y="2661877"/>
          <a:ext cx="2591371" cy="2439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Tarihi hak veya özel şartlar</a:t>
          </a:r>
          <a:endParaRPr lang="tr-TR" sz="4200" kern="1200" dirty="0"/>
        </a:p>
      </dsp:txBody>
      <dsp:txXfrm>
        <a:off x="5692504" y="2733335"/>
        <a:ext cx="2448455" cy="22968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E5B99-63A8-4686-A75D-C68F28FE50A1}">
      <dsp:nvSpPr>
        <dsp:cNvPr id="0" name=""/>
        <dsp:cNvSpPr/>
      </dsp:nvSpPr>
      <dsp:spPr>
        <a:xfrm>
          <a:off x="0" y="2766546"/>
          <a:ext cx="2214004" cy="1107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Ticaret gemileri</a:t>
          </a:r>
          <a:endParaRPr lang="tr-TR" sz="2000" kern="1200" dirty="0"/>
        </a:p>
      </dsp:txBody>
      <dsp:txXfrm>
        <a:off x="32423" y="2798969"/>
        <a:ext cx="2149158" cy="1042156"/>
      </dsp:txXfrm>
    </dsp:sp>
    <dsp:sp modelId="{7641CB74-5894-4C79-9A91-B00B74150570}">
      <dsp:nvSpPr>
        <dsp:cNvPr id="0" name=""/>
        <dsp:cNvSpPr/>
      </dsp:nvSpPr>
      <dsp:spPr>
        <a:xfrm rot="17613647">
          <a:off x="1623827" y="2399584"/>
          <a:ext cx="1966345" cy="38502"/>
        </a:xfrm>
        <a:custGeom>
          <a:avLst/>
          <a:gdLst/>
          <a:ahLst/>
          <a:cxnLst/>
          <a:rect l="0" t="0" r="0" b="0"/>
          <a:pathLst>
            <a:path>
              <a:moveTo>
                <a:pt x="0" y="19251"/>
              </a:moveTo>
              <a:lnTo>
                <a:pt x="1966345" y="19251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557841" y="2369677"/>
        <a:ext cx="98317" cy="98317"/>
      </dsp:txXfrm>
    </dsp:sp>
    <dsp:sp modelId="{87CFE6EA-DAAC-4293-A43E-4EE43E74A377}">
      <dsp:nvSpPr>
        <dsp:cNvPr id="0" name=""/>
        <dsp:cNvSpPr/>
      </dsp:nvSpPr>
      <dsp:spPr>
        <a:xfrm>
          <a:off x="2999995" y="964123"/>
          <a:ext cx="2214004" cy="1107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Özel hukuk</a:t>
          </a:r>
          <a:endParaRPr lang="tr-TR" sz="1800" kern="1200" dirty="0"/>
        </a:p>
      </dsp:txBody>
      <dsp:txXfrm>
        <a:off x="3032418" y="996546"/>
        <a:ext cx="2149158" cy="1042156"/>
      </dsp:txXfrm>
    </dsp:sp>
    <dsp:sp modelId="{7E1864DF-BCFB-47A3-A959-78711E878049}">
      <dsp:nvSpPr>
        <dsp:cNvPr id="0" name=""/>
        <dsp:cNvSpPr/>
      </dsp:nvSpPr>
      <dsp:spPr>
        <a:xfrm rot="19446326">
          <a:off x="5097075" y="1137387"/>
          <a:ext cx="1231412" cy="38502"/>
        </a:xfrm>
        <a:custGeom>
          <a:avLst/>
          <a:gdLst/>
          <a:ahLst/>
          <a:cxnLst/>
          <a:rect l="0" t="0" r="0" b="0"/>
          <a:pathLst>
            <a:path>
              <a:moveTo>
                <a:pt x="0" y="19251"/>
              </a:moveTo>
              <a:lnTo>
                <a:pt x="1231412" y="19251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81996" y="1125852"/>
        <a:ext cx="61570" cy="61570"/>
      </dsp:txXfrm>
    </dsp:sp>
    <dsp:sp modelId="{CBE987EA-D761-407A-8EDF-BA9F9D285DB9}">
      <dsp:nvSpPr>
        <dsp:cNvPr id="0" name=""/>
        <dsp:cNvSpPr/>
      </dsp:nvSpPr>
      <dsp:spPr>
        <a:xfrm>
          <a:off x="6211564" y="0"/>
          <a:ext cx="2214004" cy="1591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Karasularında veya </a:t>
          </a:r>
          <a:r>
            <a:rPr lang="tr-TR" sz="1500" kern="1200" dirty="0" err="1" smtClean="0"/>
            <a:t>içsulardan</a:t>
          </a:r>
          <a:r>
            <a:rPr lang="tr-TR" sz="1500" kern="1200" dirty="0" smtClean="0"/>
            <a:t> karasularına seyreden  gemiler üzerinde tam yetkili</a:t>
          </a:r>
          <a:endParaRPr lang="tr-TR" sz="1500" kern="1200" dirty="0"/>
        </a:p>
      </dsp:txBody>
      <dsp:txXfrm>
        <a:off x="6258172" y="46608"/>
        <a:ext cx="2120788" cy="1498088"/>
      </dsp:txXfrm>
    </dsp:sp>
    <dsp:sp modelId="{92F46B5F-E38D-4CB4-BB3B-8FB375ABB5D5}">
      <dsp:nvSpPr>
        <dsp:cNvPr id="0" name=""/>
        <dsp:cNvSpPr/>
      </dsp:nvSpPr>
      <dsp:spPr>
        <a:xfrm rot="3534812">
          <a:off x="4746770" y="2325655"/>
          <a:ext cx="1932024" cy="38502"/>
        </a:xfrm>
        <a:custGeom>
          <a:avLst/>
          <a:gdLst/>
          <a:ahLst/>
          <a:cxnLst/>
          <a:rect l="0" t="0" r="0" b="0"/>
          <a:pathLst>
            <a:path>
              <a:moveTo>
                <a:pt x="0" y="19251"/>
              </a:moveTo>
              <a:lnTo>
                <a:pt x="1932024" y="19251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5664481" y="2296605"/>
        <a:ext cx="96601" cy="96601"/>
      </dsp:txXfrm>
    </dsp:sp>
    <dsp:sp modelId="{369736E9-163A-49C9-A4E3-6DD84C81F8C1}">
      <dsp:nvSpPr>
        <dsp:cNvPr id="0" name=""/>
        <dsp:cNvSpPr/>
      </dsp:nvSpPr>
      <dsp:spPr>
        <a:xfrm>
          <a:off x="6211564" y="2032540"/>
          <a:ext cx="2214004" cy="2279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Açık deniz veya başka devletin karasularından gelen gemiler üzerinde </a:t>
          </a:r>
          <a:r>
            <a:rPr lang="tr-TR" sz="1600" b="1" kern="1200" dirty="0" smtClean="0"/>
            <a:t>sadece geçiş sırasında veya geçiş amacıyla üstlendiği yükümlülükler bakımından yetkili</a:t>
          </a:r>
          <a:endParaRPr lang="tr-TR" sz="1600" b="1" kern="1200" dirty="0"/>
        </a:p>
      </dsp:txBody>
      <dsp:txXfrm>
        <a:off x="6276410" y="2097386"/>
        <a:ext cx="2084312" cy="2149603"/>
      </dsp:txXfrm>
    </dsp:sp>
    <dsp:sp modelId="{61F30526-BC05-40A5-B7B2-3DF6B7F28AA4}">
      <dsp:nvSpPr>
        <dsp:cNvPr id="0" name=""/>
        <dsp:cNvSpPr/>
      </dsp:nvSpPr>
      <dsp:spPr>
        <a:xfrm rot="3739416">
          <a:off x="1760897" y="4050092"/>
          <a:ext cx="1692205" cy="38502"/>
        </a:xfrm>
        <a:custGeom>
          <a:avLst/>
          <a:gdLst/>
          <a:ahLst/>
          <a:cxnLst/>
          <a:rect l="0" t="0" r="0" b="0"/>
          <a:pathLst>
            <a:path>
              <a:moveTo>
                <a:pt x="0" y="19251"/>
              </a:moveTo>
              <a:lnTo>
                <a:pt x="1692205" y="19251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564694" y="4027038"/>
        <a:ext cx="84610" cy="84610"/>
      </dsp:txXfrm>
    </dsp:sp>
    <dsp:sp modelId="{2C82DFBA-89BC-4676-94F1-4E28C5B1E0E3}">
      <dsp:nvSpPr>
        <dsp:cNvPr id="0" name=""/>
        <dsp:cNvSpPr/>
      </dsp:nvSpPr>
      <dsp:spPr>
        <a:xfrm>
          <a:off x="2999995" y="4462008"/>
          <a:ext cx="2214004" cy="7132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Ceza hukuku</a:t>
          </a:r>
          <a:endParaRPr lang="tr-TR" sz="1800" kern="1200" dirty="0"/>
        </a:p>
      </dsp:txBody>
      <dsp:txXfrm>
        <a:off x="3020886" y="4482899"/>
        <a:ext cx="2172222" cy="671481"/>
      </dsp:txXfrm>
    </dsp:sp>
    <dsp:sp modelId="{72C32A66-AF7B-4FD8-81FD-D272A5914CC6}">
      <dsp:nvSpPr>
        <dsp:cNvPr id="0" name=""/>
        <dsp:cNvSpPr/>
      </dsp:nvSpPr>
      <dsp:spPr>
        <a:xfrm rot="119091">
          <a:off x="5213700" y="4816674"/>
          <a:ext cx="998162" cy="38502"/>
        </a:xfrm>
        <a:custGeom>
          <a:avLst/>
          <a:gdLst/>
          <a:ahLst/>
          <a:cxnLst/>
          <a:rect l="0" t="0" r="0" b="0"/>
          <a:pathLst>
            <a:path>
              <a:moveTo>
                <a:pt x="0" y="19251"/>
              </a:moveTo>
              <a:lnTo>
                <a:pt x="998162" y="19251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87828" y="4810971"/>
        <a:ext cx="49908" cy="49908"/>
      </dsp:txXfrm>
    </dsp:sp>
    <dsp:sp modelId="{FE09A45F-250C-4D83-AF8E-A3241EE968D5}">
      <dsp:nvSpPr>
        <dsp:cNvPr id="0" name=""/>
        <dsp:cNvSpPr/>
      </dsp:nvSpPr>
      <dsp:spPr>
        <a:xfrm>
          <a:off x="6211564" y="4531151"/>
          <a:ext cx="2214004" cy="644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BMDHS, m. </a:t>
          </a:r>
          <a:r>
            <a:rPr lang="tr-TR" sz="1500" b="1" kern="1200" smtClean="0"/>
            <a:t>27</a:t>
          </a:r>
          <a:endParaRPr lang="tr-TR" sz="1500" b="1" kern="1200" dirty="0" smtClean="0"/>
        </a:p>
      </dsp:txBody>
      <dsp:txXfrm>
        <a:off x="6230430" y="4550017"/>
        <a:ext cx="2176272" cy="6063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72E6B-708B-4168-A13E-331EDEDBB458}">
      <dsp:nvSpPr>
        <dsp:cNvPr id="0" name=""/>
        <dsp:cNvSpPr/>
      </dsp:nvSpPr>
      <dsp:spPr>
        <a:xfrm>
          <a:off x="0" y="2033593"/>
          <a:ext cx="2216168" cy="1108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Devlet gemileri</a:t>
          </a:r>
          <a:endParaRPr lang="tr-TR" sz="2000" kern="1200" dirty="0"/>
        </a:p>
      </dsp:txBody>
      <dsp:txXfrm>
        <a:off x="32455" y="2066048"/>
        <a:ext cx="2151258" cy="1043174"/>
      </dsp:txXfrm>
    </dsp:sp>
    <dsp:sp modelId="{0F61F19F-9DEA-4CB8-A211-6765C760E6EC}">
      <dsp:nvSpPr>
        <dsp:cNvPr id="0" name=""/>
        <dsp:cNvSpPr/>
      </dsp:nvSpPr>
      <dsp:spPr>
        <a:xfrm rot="7982">
          <a:off x="2216167" y="2569274"/>
          <a:ext cx="782641" cy="38540"/>
        </a:xfrm>
        <a:custGeom>
          <a:avLst/>
          <a:gdLst/>
          <a:ahLst/>
          <a:cxnLst/>
          <a:rect l="0" t="0" r="0" b="0"/>
          <a:pathLst>
            <a:path>
              <a:moveTo>
                <a:pt x="0" y="19270"/>
              </a:moveTo>
              <a:lnTo>
                <a:pt x="782641" y="19270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87922" y="2568978"/>
        <a:ext cx="39132" cy="39132"/>
      </dsp:txXfrm>
    </dsp:sp>
    <dsp:sp modelId="{5DD00E72-3F2A-44B8-92D5-A4304D8C67F3}">
      <dsp:nvSpPr>
        <dsp:cNvPr id="0" name=""/>
        <dsp:cNvSpPr/>
      </dsp:nvSpPr>
      <dsp:spPr>
        <a:xfrm>
          <a:off x="2998808" y="2035411"/>
          <a:ext cx="2216168" cy="1108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Yargı yetkisi </a:t>
          </a:r>
          <a:r>
            <a:rPr lang="tr-TR" sz="2000" b="1" kern="1200" dirty="0" smtClean="0"/>
            <a:t>yoktur</a:t>
          </a:r>
          <a:endParaRPr lang="tr-TR" sz="2000" kern="1200" dirty="0"/>
        </a:p>
      </dsp:txBody>
      <dsp:txXfrm>
        <a:off x="3031263" y="2067866"/>
        <a:ext cx="2151258" cy="1043174"/>
      </dsp:txXfrm>
    </dsp:sp>
    <dsp:sp modelId="{7B819F6A-F885-4719-99EF-B95037DFFA62}">
      <dsp:nvSpPr>
        <dsp:cNvPr id="0" name=""/>
        <dsp:cNvSpPr/>
      </dsp:nvSpPr>
      <dsp:spPr>
        <a:xfrm rot="21593744">
          <a:off x="5214975" y="2569274"/>
          <a:ext cx="998540" cy="38540"/>
        </a:xfrm>
        <a:custGeom>
          <a:avLst/>
          <a:gdLst/>
          <a:ahLst/>
          <a:cxnLst/>
          <a:rect l="0" t="0" r="0" b="0"/>
          <a:pathLst>
            <a:path>
              <a:moveTo>
                <a:pt x="0" y="19270"/>
              </a:moveTo>
              <a:lnTo>
                <a:pt x="998540" y="19270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89282" y="2563581"/>
        <a:ext cx="49927" cy="49927"/>
      </dsp:txXfrm>
    </dsp:sp>
    <dsp:sp modelId="{CD6BC074-688D-46B3-974B-B4F9C4BAB3F2}">
      <dsp:nvSpPr>
        <dsp:cNvPr id="0" name=""/>
        <dsp:cNvSpPr/>
      </dsp:nvSpPr>
      <dsp:spPr>
        <a:xfrm>
          <a:off x="6213515" y="1023890"/>
          <a:ext cx="2216168" cy="31274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Kıyı devletinin güvenliğini ihlal var ise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- Uyarıda bulunulabilir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- Karasularını terk etmesi istenebilir</a:t>
          </a:r>
          <a:endParaRPr lang="tr-TR" sz="2300" kern="1200" dirty="0"/>
        </a:p>
      </dsp:txBody>
      <dsp:txXfrm>
        <a:off x="6278424" y="1088799"/>
        <a:ext cx="2086350" cy="2997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6. HAFTA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İÇSULAR, KARASULARI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ve BİTİŞİK BÖLGE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7 Diyagram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223346"/>
              </p:ext>
            </p:extLst>
          </p:nvPr>
        </p:nvGraphicFramePr>
        <p:xfrm>
          <a:off x="467544" y="191683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670490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118585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Kıyı devletinin ticaret gemisi üzerindeki yargı yetkisi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0" y="2643182"/>
          <a:ext cx="9144000" cy="4214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DDBB92-2143-42DF-A72A-2619423E4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20DDBB92-2143-42DF-A72A-2619423E4C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E0925B-729A-4366-9FFB-C25358BB4C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97E0925B-729A-4366-9FFB-C25358BB4C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7BE6BA-5E25-4879-9D7C-0E47554CCC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F07BE6BA-5E25-4879-9D7C-0E47554CCC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073B17-8CC3-4B2A-A6C8-0AF02D5A7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7A073B17-8CC3-4B2A-A6C8-0AF02D5A7C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8392D8-919D-455B-82AB-6A739D615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DE8392D8-919D-455B-82AB-6A739D6159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6ECE35-9ECB-4E50-AF41-CC5C351A2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graphicEl>
                                              <a:dgm id="{176ECE35-9ECB-4E50-AF41-CC5C351A2C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6D9E97-F7BB-4768-8F81-D0F9A6409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296D9E97-F7BB-4768-8F81-D0F9A6409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353DAF-36A0-49E9-990F-BFAF64174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25353DAF-36A0-49E9-990F-BFAF64174F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FA1BFC-294D-4D3C-B6D3-B6084D992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dgm id="{90FA1BFC-294D-4D3C-B6D3-B6084D9929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118585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Kıyı devletinin ticaret gemisi üzerindeki yargı yetkisi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0" y="2643182"/>
          <a:ext cx="9144000" cy="4214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1BB9EC-717E-4326-807C-01FD8EA03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411BB9EC-717E-4326-807C-01FD8EA037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09E3EB-2C34-4834-8B03-8DCCB1842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FA09E3EB-2C34-4834-8B03-8DCCB1842E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D04385-B079-489B-A7F1-130E7DA7A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86D04385-B079-489B-A7F1-130E7DA7AB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18D274-DBF3-4186-A30D-0CB86FDB2E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B118D274-DBF3-4186-A30D-0CB86FDB2E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A42D83-7756-43ED-8A30-3FF30B205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5CA42D83-7756-43ED-8A30-3FF30B205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FD06F4-23BB-4937-BD88-401DD4C93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graphicEl>
                                              <a:dgm id="{0FFD06F4-23BB-4937-BD88-401DD4C93E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E1E176-DF4B-450D-BBD0-1286BA8ADA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9AE1E176-DF4B-450D-BBD0-1286BA8ADA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CD4A4B-0FE1-4F4D-9C84-2008F5ACB4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FBCD4A4B-0FE1-4F4D-9C84-2008F5ACB4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54048B-A886-4A94-8C31-C8CD9FE27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dgm id="{6054048B-A886-4A94-8C31-C8CD9FE27C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Kıyı devletinin yargı yetkisi</a:t>
            </a:r>
          </a:p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Devlet gemileri üzerinde </a:t>
            </a:r>
          </a:p>
          <a:p>
            <a:pPr lvl="2"/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Özel hukuk meseleleri :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Yok</a:t>
            </a:r>
          </a:p>
          <a:p>
            <a:pPr lvl="2"/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Ceza hukuku meseleleri :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Yok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Kıyıya çıkan mürettebat üzerinde</a:t>
            </a:r>
          </a:p>
          <a:p>
            <a:pPr lvl="2"/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Var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457200" y="1509773"/>
            <a:ext cx="84725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Karasuları</a:t>
            </a:r>
          </a:p>
          <a:p>
            <a:pPr>
              <a:buFont typeface="Arial" pitchFamily="34" charset="0"/>
              <a:buChar char="•"/>
            </a:pPr>
            <a:endParaRPr lang="tr-TR" sz="3200" dirty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3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Kaynağı: Batı Avrupa</a:t>
            </a:r>
          </a:p>
          <a:p>
            <a:pPr lvl="1"/>
            <a:r>
              <a:rPr lang="tr-TR" sz="3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endParaRPr lang="tr-TR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</a:rPr>
              <a:t> İlk örnekleri </a:t>
            </a: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13. </a:t>
            </a:r>
            <a:r>
              <a:rPr lang="tr-TR" sz="3200" b="1" dirty="0" err="1" smtClean="0">
                <a:solidFill>
                  <a:schemeClr val="accent1">
                    <a:lumMod val="75000"/>
                  </a:schemeClr>
                </a:solidFill>
              </a:rPr>
              <a:t>yy’dan</a:t>
            </a: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 itibaren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</a:rPr>
              <a:t>görülür.</a:t>
            </a:r>
          </a:p>
          <a:p>
            <a:pPr lvl="1">
              <a:buFont typeface="Arial" pitchFamily="34" charset="0"/>
              <a:buChar char="•"/>
            </a:pPr>
            <a:endParaRPr lang="tr-TR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3200" dirty="0" smtClean="0">
                <a:solidFill>
                  <a:schemeClr val="tx2">
                    <a:lumMod val="75000"/>
                  </a:schemeClr>
                </a:solidFill>
              </a:rPr>
              <a:t>Devlet uygulaması olarak yerleşmiştir.</a:t>
            </a:r>
            <a:endParaRPr lang="tr-TR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8857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507288" cy="5311492"/>
          </a:xfrm>
        </p:spPr>
        <p:txBody>
          <a:bodyPr>
            <a:normAutofit fontScale="85000" lnSpcReduction="20000"/>
          </a:bodyPr>
          <a:lstStyle/>
          <a:p>
            <a:r>
              <a:rPr lang="tr-TR" sz="3600" b="1" dirty="0" smtClean="0">
                <a:solidFill>
                  <a:schemeClr val="bg1"/>
                </a:solidFill>
              </a:rPr>
              <a:t>Başlangıcı</a:t>
            </a:r>
          </a:p>
          <a:p>
            <a:pPr lvl="1"/>
            <a:r>
              <a:rPr lang="tr-TR" sz="3600" dirty="0" smtClean="0">
                <a:solidFill>
                  <a:schemeClr val="bg1"/>
                </a:solidFill>
              </a:rPr>
              <a:t>Esas hatlar </a:t>
            </a:r>
            <a:r>
              <a:rPr lang="tr-TR" sz="3600" i="1" dirty="0" smtClean="0">
                <a:solidFill>
                  <a:schemeClr val="bg1"/>
                </a:solidFill>
              </a:rPr>
              <a:t>veya</a:t>
            </a:r>
          </a:p>
          <a:p>
            <a:pPr lvl="1"/>
            <a:r>
              <a:rPr lang="tr-TR" sz="3600" dirty="0" smtClean="0">
                <a:solidFill>
                  <a:schemeClr val="bg1"/>
                </a:solidFill>
              </a:rPr>
              <a:t>İç suların bittiği yer</a:t>
            </a:r>
          </a:p>
          <a:p>
            <a:r>
              <a:rPr lang="tr-TR" sz="3600" b="1" dirty="0" smtClean="0">
                <a:solidFill>
                  <a:schemeClr val="accent1">
                    <a:lumMod val="75000"/>
                  </a:schemeClr>
                </a:solidFill>
              </a:rPr>
              <a:t>Kıyı devletine ait deniz kuşağı</a:t>
            </a:r>
          </a:p>
          <a:p>
            <a:endParaRPr lang="tr-TR" sz="3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tr-TR" sz="3600" b="1" dirty="0" smtClean="0">
                <a:solidFill>
                  <a:schemeClr val="tx2">
                    <a:lumMod val="50000"/>
                  </a:schemeClr>
                </a:solidFill>
              </a:rPr>
              <a:t>BMDHS, m. 3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3600" dirty="0" smtClean="0">
                <a:solidFill>
                  <a:schemeClr val="bg1"/>
                </a:solidFill>
              </a:rPr>
              <a:t> </a:t>
            </a:r>
            <a:r>
              <a:rPr lang="tr-TR" sz="3900" dirty="0" smtClean="0">
                <a:solidFill>
                  <a:schemeClr val="bg1"/>
                </a:solidFill>
              </a:rPr>
              <a:t>“Her Devletin, karasularının genişliğini bu Sözleşmeye uygun şekilde belirlenen esas hatlardan itibaren </a:t>
            </a:r>
            <a:r>
              <a:rPr lang="tr-TR" sz="3900" b="1" dirty="0" smtClean="0">
                <a:solidFill>
                  <a:schemeClr val="tx2">
                    <a:lumMod val="50000"/>
                  </a:schemeClr>
                </a:solidFill>
              </a:rPr>
              <a:t>12 (on iki) deniz milini aşmayan</a:t>
            </a:r>
            <a:r>
              <a:rPr lang="tr-TR" sz="3900" dirty="0" smtClean="0">
                <a:solidFill>
                  <a:schemeClr val="bg1"/>
                </a:solidFill>
              </a:rPr>
              <a:t> bir sınıra kadar tespit etme hakkı vardır.” 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r>
              <a:rPr lang="tr-TR" sz="2700" b="1" dirty="0" smtClean="0">
                <a:solidFill>
                  <a:schemeClr val="bg1"/>
                </a:solidFill>
              </a:rPr>
              <a:t/>
            </a:r>
            <a:br>
              <a:rPr lang="tr-TR" sz="2700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3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556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1930 Lahey Konferansı’ndan başlayarak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Deniz Hukuku Konferansları’nın tümü</a:t>
            </a:r>
            <a:r>
              <a:rPr lang="tr-TR" dirty="0" smtClean="0">
                <a:solidFill>
                  <a:schemeClr val="bg1"/>
                </a:solidFill>
              </a:rPr>
              <a:t>nde ele alınmıştır.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I. Deniz Hukuku Konferansı: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sz="2800" dirty="0" smtClean="0">
                <a:solidFill>
                  <a:schemeClr val="bg1"/>
                </a:solidFill>
              </a:rPr>
              <a:t>3 - 200 mil önerileri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Konferans sonunda, karasularının genişliğine ilişkin bir düzenleme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yapılamamıştır.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332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II. Deniz Hukuku Konferansı: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Sonuçsuz</a:t>
            </a:r>
            <a:endParaRPr lang="tr-TR" sz="2800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III. Deniz Hukuku Konferansı:</a:t>
            </a:r>
            <a:r>
              <a:rPr lang="tr-TR" b="1" dirty="0" smtClean="0">
                <a:solidFill>
                  <a:schemeClr val="bg1"/>
                </a:solidFill>
              </a:rPr>
              <a:t> BMDHS, m.3</a:t>
            </a:r>
          </a:p>
          <a:p>
            <a:pPr lvl="1"/>
            <a:endParaRPr lang="tr-TR" b="1" dirty="0" smtClean="0">
              <a:solidFill>
                <a:schemeClr val="bg1"/>
              </a:solidFill>
            </a:endParaRPr>
          </a:p>
          <a:p>
            <a:pPr lvl="1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Devletlerin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12 deniz miline kadar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karasuları ilan edebilmesi</a:t>
            </a:r>
          </a:p>
        </p:txBody>
      </p:sp>
    </p:spTree>
    <p:extLst>
      <p:ext uri="{BB962C8B-B14F-4D97-AF65-F5344CB8AC3E}">
        <p14:creationId xmlns:p14="http://schemas.microsoft.com/office/powerpoint/2010/main" val="36689709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BMDHS: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12 milin kısıtlanması mümkündür.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300" b="1" dirty="0" smtClean="0">
                <a:solidFill>
                  <a:schemeClr val="bg1"/>
                </a:solidFill>
                <a:latin typeface="+mj-lt"/>
              </a:rPr>
              <a:t>BMDHS, m. 15</a:t>
            </a:r>
            <a:endParaRPr lang="tr-TR" sz="3300" dirty="0" smtClean="0">
              <a:solidFill>
                <a:schemeClr val="bg1"/>
              </a:solidFill>
              <a:latin typeface="+mj-lt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 	“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Kıyıları karşı karşıya ve yan yana devletler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aksine anlaşma olmadıkça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her iki noktası iki devletten her birinin karasularının ölçülmeye başlandığı esas hatlar üzerindeki en yakın noktalara eşit uzaklıkta olan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orta hat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tın ötesine geçmeye yetkili değildir.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Bununla beraber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tarihi bir hak 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veya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diğer özel şartlar</a:t>
            </a:r>
            <a:r>
              <a:rPr lang="tr-TR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sebebiyle iki Devletin karasularını bu hükümle bağdaşmayan bir şekilde sınırlandırmasının gerekli olduğu yerlerde, yukarıdaki hüküm uygulanmaz.”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KARASULARININ SINIRLANDIRILMASI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8355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KARASULARININ SINIRLANDIRILMASI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500034" y="1397000"/>
          <a:ext cx="8215370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39152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CC58BF-25B5-48C4-AFF3-E61DD90C3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B3CC58BF-25B5-48C4-AFF3-E61DD90C3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B3CC58BF-25B5-48C4-AFF3-E61DD90C3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2B01F76-B277-402F-B789-2B262459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B2B01F76-B277-402F-B789-2B262459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B2B01F76-B277-402F-B789-2B262459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7D3888-59F8-4BBB-9EE1-343FA2D8F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937D3888-59F8-4BBB-9EE1-343FA2D8F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937D3888-59F8-4BBB-9EE1-343FA2D8F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30D51A2-00DA-40BE-873E-754F8AD262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dgm id="{C30D51A2-00DA-40BE-873E-754F8AD262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C30D51A2-00DA-40BE-873E-754F8AD262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KARASULARININ SINIRLANDIRILMASI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endParaRPr lang="tr-TR" sz="2900" dirty="0" smtClean="0"/>
          </a:p>
          <a:p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</a:rPr>
              <a:t>Karasularının genişliğini saptama hakkı tümüyle kıyı devletinin yetkisinde değildir.</a:t>
            </a:r>
          </a:p>
          <a:p>
            <a:endParaRPr lang="tr-TR" sz="2900" dirty="0" smtClean="0"/>
          </a:p>
          <a:p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1951 UAD Balıkçılık Davası (Birleşik Krallık v. Norveç)</a:t>
            </a:r>
          </a:p>
          <a:p>
            <a:pPr>
              <a:buNone/>
            </a:pPr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	1974 UAD Balıkçılık Davası (Birleşik Krallık v. İzlanda) </a:t>
            </a:r>
            <a:r>
              <a:rPr lang="tr-TR" sz="2900" b="1" dirty="0" err="1" smtClean="0">
                <a:solidFill>
                  <a:schemeClr val="bg1">
                    <a:lumMod val="75000"/>
                  </a:schemeClr>
                </a:solidFill>
              </a:rPr>
              <a:t>vd</a:t>
            </a:r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</a:p>
          <a:p>
            <a:pPr lvl="1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Deniz alanlarının sınırlandırılması</a:t>
            </a:r>
            <a:r>
              <a:rPr lang="tr-TR" sz="3100" dirty="0" smtClean="0">
                <a:solidFill>
                  <a:schemeClr val="bg1">
                    <a:lumMod val="95000"/>
                  </a:schemeClr>
                </a:solidFill>
              </a:rPr>
              <a:t>nın her zaman bir uluslararası yönü vardır; bu yalnızca 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kıyıdaş devletin iç hukukunda açıkladığı biçimiyle onun iradesine bağlı olamaz.</a:t>
            </a:r>
          </a:p>
          <a:p>
            <a:pPr lvl="1"/>
            <a:r>
              <a:rPr lang="tr-TR" sz="3100" dirty="0" smtClean="0">
                <a:solidFill>
                  <a:schemeClr val="bg1">
                    <a:lumMod val="95000"/>
                  </a:schemeClr>
                </a:solidFill>
              </a:rPr>
              <a:t>Her ne kadar, tek kıyı devletinin bunu gerçekleştirme vasfına sahip olması nedeniyle, sınırlandırma işlemi zorunlu olarak tek taraflı bir işlem ise de</a:t>
            </a:r>
          </a:p>
          <a:p>
            <a:pPr lvl="1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Sınırlandırmanın üçüncü devletler bakımından geçerliliği uluslararası hukuku ilgilendirmektedir.</a:t>
            </a:r>
            <a:endParaRPr lang="tr-TR" sz="31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7933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DENİZ ALANLARI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55676"/>
            <a:ext cx="7748364" cy="518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Türkiye</a:t>
            </a:r>
          </a:p>
          <a:p>
            <a:pPr lvl="1"/>
            <a:r>
              <a:rPr lang="tr-TR" dirty="0" err="1" smtClean="0">
                <a:solidFill>
                  <a:schemeClr val="bg1"/>
                </a:solidFill>
              </a:rPr>
              <a:t>BMDHS’ye</a:t>
            </a:r>
            <a:r>
              <a:rPr lang="tr-TR" dirty="0" smtClean="0">
                <a:solidFill>
                  <a:schemeClr val="bg1"/>
                </a:solidFill>
              </a:rPr>
              <a:t> taraf değildir.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BMDHS m. 3 uluslararası örf ve adet hukuku kuralı değildir.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Türkiye: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Karasuları Kanunu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İlk Kanun: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1964 tarihli ve 476 sayılı Karasuları Kanunu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287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İlk Kanun: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476 sayılı Karasuları Kanunu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İlke olarak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6 deniz mili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Daha geniş olan devlete karşı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karşılıklılık esası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6559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İkinci Kanun: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1982 tarihli ve 2674 sayılı Karasuları Kanunu</a:t>
            </a:r>
          </a:p>
          <a:p>
            <a:pPr lvl="1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Türk karasularının genişliği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6 deniz mili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Belirli denizlerin özelliklerini göz önünde tutarak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ve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hakkaniyet ilkesine göre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Bakanlar Kurulu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6 deniz milinin üzerinde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genişlik tespit etmeye yetkilidir.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KARASULARI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870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KARASULARI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Türkiye’nin karasuları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Akdeniz ve Karadeniz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: 12 mil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Ege Denizi</a:t>
            </a:r>
            <a:r>
              <a:rPr lang="tr-TR" dirty="0" smtClean="0">
                <a:solidFill>
                  <a:schemeClr val="bg1"/>
                </a:solidFill>
              </a:rPr>
              <a:t>: 6 mil</a:t>
            </a:r>
          </a:p>
        </p:txBody>
      </p:sp>
    </p:spTree>
    <p:extLst>
      <p:ext uri="{BB962C8B-B14F-4D97-AF65-F5344CB8AC3E}">
        <p14:creationId xmlns:p14="http://schemas.microsoft.com/office/powerpoint/2010/main" val="22414698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Devletin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su ülkesinin parçası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Kıyı devleti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egemen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İki kısıtlama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Zararsız geçiş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Yargı yetkisi </a:t>
            </a:r>
          </a:p>
        </p:txBody>
      </p:sp>
    </p:spTree>
    <p:extLst>
      <p:ext uri="{BB962C8B-B14F-4D97-AF65-F5344CB8AC3E}">
        <p14:creationId xmlns:p14="http://schemas.microsoft.com/office/powerpoint/2010/main" val="18248701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57200" y="1814514"/>
            <a:ext cx="8507288" cy="35433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Geçiş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: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18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	Geçiş, kıyı devletinin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sularına ya da limanlarına girmeksizin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karasularını </a:t>
            </a:r>
            <a:r>
              <a:rPr lang="tr-TR" b="1" dirty="0" err="1" smtClean="0">
                <a:solidFill>
                  <a:schemeClr val="tx2">
                    <a:lumMod val="50000"/>
                  </a:schemeClr>
                </a:solidFill>
              </a:rPr>
              <a:t>katetme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sulara gitme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veya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sulardan çıkma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ya da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limana uğrama amacıyla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karasularından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kesintisiz ve çabuk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seyrüsefer yapmaktır. </a:t>
            </a:r>
          </a:p>
        </p:txBody>
      </p:sp>
    </p:spTree>
    <p:extLst>
      <p:ext uri="{BB962C8B-B14F-4D97-AF65-F5344CB8AC3E}">
        <p14:creationId xmlns:p14="http://schemas.microsoft.com/office/powerpoint/2010/main" val="26220262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68046"/>
          </a:xfrm>
        </p:spPr>
        <p:txBody>
          <a:bodyPr>
            <a:normAutofit/>
          </a:bodyPr>
          <a:lstStyle/>
          <a:p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Zararsız geçiş : BMDHS, m. 19</a:t>
            </a:r>
          </a:p>
          <a:p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342900" lvl="1" indent="-342900"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devletinin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barışına, düzenine veya güvenliğine halel getirmeksizin 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karasularından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seyrüsefer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yapmak</a:t>
            </a:r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5755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Denizaltılar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ın geçişte yükümlülükleri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 yüzeyine çıkma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Bayrak asma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devleti,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seyrüsefer güvenliği 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ve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deniz trafiğinin düzenlenmesi amacıyla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gemilerin izleyeceği yolları belirleyebilir.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7661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Geçiş askıya alınabilir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Geçici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olmalı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Kıyı devletinin güvenliği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bakımından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zaruri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olmalı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Önceden ilan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edilmeli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19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Herhangi bir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ücret istenemez.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İstisna: Rehberlik hizmetleri dolayısıyla ücret talep edilebilir. </a:t>
            </a:r>
          </a:p>
          <a:p>
            <a:pPr>
              <a:buFont typeface="Wingdings" pitchFamily="2" charset="2"/>
              <a:buChar char="v"/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1949 UAD </a:t>
            </a:r>
            <a:r>
              <a:rPr lang="tr-TR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Korfu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Boğazı Davası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Kıyı devleti karasularındaki herhangi bir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tehlike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yi, ilgili devletlere bildirmelidir. 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0026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121442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Esas Hatlar </a:t>
            </a:r>
            <a:r>
              <a:rPr lang="tr-TR" sz="2800" b="1" dirty="0" smtClean="0">
                <a:solidFill>
                  <a:schemeClr val="bg1"/>
                </a:solidFill>
              </a:rPr>
              <a:t>ile kara ülkesi arasındaki deniz alanı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197165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Esas Hatlar</a:t>
            </a:r>
          </a:p>
        </p:txBody>
      </p:sp>
      <p:graphicFrame>
        <p:nvGraphicFramePr>
          <p:cNvPr id="14" name="13 Diyagram"/>
          <p:cNvGraphicFramePr/>
          <p:nvPr/>
        </p:nvGraphicFramePr>
        <p:xfrm>
          <a:off x="642910" y="2214554"/>
          <a:ext cx="750099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YARGI YETKİSİ 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428596" y="1397000"/>
          <a:ext cx="8429684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4267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81E5B99-63A8-4686-A75D-C68F28FE50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681E5B99-63A8-4686-A75D-C68F28FE50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641CB74-5894-4C79-9A91-B00B741505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7641CB74-5894-4C79-9A91-B00B741505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7CFE6EA-DAAC-4293-A43E-4EE43E74A3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87CFE6EA-DAAC-4293-A43E-4EE43E74A3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1864DF-BCFB-47A3-A959-78711E878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7E1864DF-BCFB-47A3-A959-78711E878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BE987EA-D761-407A-8EDF-BA9F9D285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CBE987EA-D761-407A-8EDF-BA9F9D285D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F46B5F-E38D-4CB4-BB3B-8FB375ABB5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92F46B5F-E38D-4CB4-BB3B-8FB375ABB5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9736E9-163A-49C9-A4E3-6DD84C81F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369736E9-163A-49C9-A4E3-6DD84C81F8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1F30526-BC05-40A5-B7B2-3DF6B7F28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61F30526-BC05-40A5-B7B2-3DF6B7F28A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C82DFBA-89BC-4676-94F1-4E28C5B1E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2C82DFBA-89BC-4676-94F1-4E28C5B1E0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2C32A66-AF7B-4FD8-81FD-D272A5914C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72C32A66-AF7B-4FD8-81FD-D272A5914C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E09A45F-250C-4D83-AF8E-A3241EE96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FE09A45F-250C-4D83-AF8E-A3241EE968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YARGI YETKİSİ 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428596" y="1397000"/>
          <a:ext cx="8429684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51336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072E6B-708B-4168-A13E-331EDEDBB4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E7072E6B-708B-4168-A13E-331EDEDBB4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F61F19F-9DEA-4CB8-A211-6765C760E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0F61F19F-9DEA-4CB8-A211-6765C760E6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DD00E72-3F2A-44B8-92D5-A4304D8C6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5DD00E72-3F2A-44B8-92D5-A4304D8C67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B819F6A-F885-4719-99EF-B95037DFF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7B819F6A-F885-4719-99EF-B95037DFFA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D6BC074-688D-46B3-974B-B4F9C4BAB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CD6BC074-688D-46B3-974B-B4F9C4BAB3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435280" cy="2400304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tr-TR" sz="22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tr-TR" sz="3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devleti, devlet gemisinin neden olduğu tüm kayıp ve zararlarının </a:t>
            </a:r>
            <a:r>
              <a:rPr lang="tr-TR" sz="3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bayrak devleti </a:t>
            </a:r>
            <a:r>
              <a:rPr lang="tr-TR" sz="3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tarafından tazmin edilmesini talep edebilir. </a:t>
            </a:r>
            <a:endParaRPr lang="tr-TR" sz="3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YARGI YETKİSİ 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386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Esas hatlardan itibaren belli bir genişliğe kadar uzanan deniz yetki alanıdır. 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1958 Sözleşmesi: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deniz mili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BMDHS: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24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deniz mili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BİTİŞİK BÖLGE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232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BİTİŞİK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Kıyı devletinin yetkileri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gümrük,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göç,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maliye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sağlık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konularında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denetleme ve cezalandırma</a:t>
            </a:r>
          </a:p>
        </p:txBody>
      </p:sp>
    </p:spTree>
    <p:extLst>
      <p:ext uri="{BB962C8B-B14F-4D97-AF65-F5344CB8AC3E}">
        <p14:creationId xmlns:p14="http://schemas.microsoft.com/office/powerpoint/2010/main" val="7181586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21442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Normal Esas Hat (BMDHS, m. 5)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257174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Düz Esas Hat (BMDHS, m. 7)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Suların en alçak olduğu dönem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204309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Coğrafi kıyı çizgisi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ESAS HATLAR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00037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Coğrafi kıyı çizgisi üzerinde saptanan noktaların birleştirilmesi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16 Dikdörtgen"/>
          <p:cNvSpPr/>
          <p:nvPr/>
        </p:nvSpPr>
        <p:spPr>
          <a:xfrm>
            <a:off x="885828" y="3835320"/>
            <a:ext cx="77581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Mercan adaları ya da serpiştirilmiş kayalar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Akarsu ağızları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Körfezler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Limanlar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Cezir döneminde ortaya çıkan yükseltiler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Çok girintili çıkıntılı kıyılar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tr-TR" dirty="0" smtClean="0">
                <a:solidFill>
                  <a:schemeClr val="bg2"/>
                </a:solidFill>
              </a:rPr>
              <a:t>Kıyıya çok yakın takımadalar, kıyı çizgisinin çok değişken olduğu yerler 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1" grpId="0"/>
      <p:bldP spid="12" grpId="0"/>
      <p:bldP spid="16" grpId="0"/>
      <p:bldP spid="1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KÖRFEZLER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10)</a:t>
            </a:r>
            <a:endParaRPr lang="tr-TR" sz="2700" b="1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14473"/>
            <a:ext cx="417195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İçerik Yer Tutucusu 2"/>
          <p:cNvSpPr txBox="1">
            <a:spLocks/>
          </p:cNvSpPr>
          <p:nvPr/>
        </p:nvSpPr>
        <p:spPr>
          <a:xfrm>
            <a:off x="4572000" y="1285860"/>
            <a:ext cx="4500594" cy="5357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Körfezlerin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iç sulara dahil edilebilmesi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baseline="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Girinti</a:t>
            </a:r>
            <a:r>
              <a:rPr lang="tr-TR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basit olmamalı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Girintinin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yüzölçümü 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girintinin uç noktalarını birleştiren çizgi çap kabul edilerek çizilen yarım dairenin yüzölçümünden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daha büyük veya ona eşit olmalı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baseline="0" dirty="0" smtClean="0">
                <a:solidFill>
                  <a:schemeClr val="accent1">
                    <a:lumMod val="50000"/>
                  </a:schemeClr>
                </a:solidFill>
              </a:rPr>
              <a:t>Çizgi en fazla 24 mil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LİMANLAR VE DEMİR YERLERİ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457200" y="1643050"/>
            <a:ext cx="8229600" cy="2857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Sahilin bir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parçası sayılanlar</a:t>
            </a:r>
            <a:endParaRPr kumimoji="0" lang="tr-T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Liman sisteminin p</a:t>
            </a:r>
            <a:r>
              <a:rPr lang="tr-TR" sz="3000" b="1" baseline="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arçası</a:t>
            </a:r>
            <a:r>
              <a:rPr lang="tr-TR" sz="3000" b="1" baseline="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olan daimi tesislerden</a:t>
            </a:r>
            <a:endParaRPr lang="tr-TR" sz="30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</a:rPr>
              <a:t>Açık denize doğru en uçtakiler</a:t>
            </a:r>
          </a:p>
        </p:txBody>
      </p:sp>
      <p:grpSp>
        <p:nvGrpSpPr>
          <p:cNvPr id="6" name="5 Grup"/>
          <p:cNvGrpSpPr/>
          <p:nvPr/>
        </p:nvGrpSpPr>
        <p:grpSpPr>
          <a:xfrm>
            <a:off x="1357290" y="4357694"/>
            <a:ext cx="5761038" cy="2038350"/>
            <a:chOff x="1357290" y="4357694"/>
            <a:chExt cx="5761038" cy="2038350"/>
          </a:xfrm>
        </p:grpSpPr>
        <p:pic>
          <p:nvPicPr>
            <p:cNvPr id="6146" name="Picture 2" descr="C:\Users\Erkan AKDOĞAN\Pictures\Academic\NL - Rotterdam Port [28022013]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57290" y="4357694"/>
              <a:ext cx="5761038" cy="2038350"/>
            </a:xfrm>
            <a:prstGeom prst="rect">
              <a:avLst/>
            </a:prstGeom>
            <a:noFill/>
          </p:spPr>
        </p:pic>
        <p:sp>
          <p:nvSpPr>
            <p:cNvPr id="5" name="4 Metin kutusu"/>
            <p:cNvSpPr txBox="1"/>
            <p:nvPr/>
          </p:nvSpPr>
          <p:spPr>
            <a:xfrm>
              <a:off x="1428728" y="5988626"/>
              <a:ext cx="56436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tx2">
                      <a:lumMod val="50000"/>
                    </a:schemeClr>
                  </a:solidFill>
                </a:rPr>
                <a:t>Rotterdam Liman Sistemi, Hollanda</a:t>
              </a:r>
              <a:endParaRPr lang="tr-TR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182877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örf ve adet hukuku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4614858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</a:rPr>
              <a:t>Kıyı devleti hukuki ve cezai yargı yetkisine sahiptir.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307181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Kıyı devletinin tam egemenliği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350043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tx2">
                    <a:lumMod val="50000"/>
                  </a:schemeClr>
                </a:solidFill>
              </a:rPr>
              <a:t>Kıyı devletinin hukuku uygulanır.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build="p"/>
      <p:bldP spid="10" grpId="0" build="p"/>
      <p:bldP spid="1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Kıyı devleti geminin ticari gemi ve devlet gemisi olmasına göre; farklı giriş-çıkış rejimi uygulayabilir.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Ticaret gemilerinin limanlara ve </a:t>
            </a:r>
            <a:r>
              <a:rPr lang="tr-TR" dirty="0" err="1" smtClean="0">
                <a:solidFill>
                  <a:schemeClr val="bg1">
                    <a:lumMod val="75000"/>
                  </a:schemeClr>
                </a:solidFill>
              </a:rPr>
              <a:t>içsulara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 giriş-çıkışının serbest bırakılması yaygın bir uygulamadır.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Temel ilke: Aynı statüdeki gemiler arasında ayrım yapmama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İÇSULARIN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Limanların kapatılması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Askeri limanlar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sürekli olarak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 kapatılabilir.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Ticaret limanları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geçici olarak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kapatılabilir: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Yaygın hastalık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Kamu düzeni ve güvenlik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1085</Words>
  <Application>Microsoft Office PowerPoint</Application>
  <PresentationFormat>Ekran Gösterisi (4:3)</PresentationFormat>
  <Paragraphs>204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Ofis Teması</vt:lpstr>
      <vt:lpstr>6. HAFTA İÇSULAR, KARASULARI  ve BİTİŞİK BÖLGE</vt:lpstr>
      <vt:lpstr>DENİZ ALANLARI</vt:lpstr>
      <vt:lpstr>İÇSULAR</vt:lpstr>
      <vt:lpstr>ESAS HATLAR</vt:lpstr>
      <vt:lpstr>KÖRFEZLER (BMDHS, m. 10)</vt:lpstr>
      <vt:lpstr>LİMANLAR VE DEMİR YERLERİ (BMDHS, m. 11)</vt:lpstr>
      <vt:lpstr>İÇSULARIN HUKUKİ REJİMİ</vt:lpstr>
      <vt:lpstr>İÇSULARIN HUKUKİ REJİMİ</vt:lpstr>
      <vt:lpstr>İÇSULARIN HUKUKİ REJİMİ</vt:lpstr>
      <vt:lpstr>İÇSULARIN HUKUKİ REJİMİ</vt:lpstr>
      <vt:lpstr>İÇSULARIN HUKUKİ REJİMİ</vt:lpstr>
      <vt:lpstr>İÇSULARIN HUKUKİ REJİMİ</vt:lpstr>
      <vt:lpstr>KARASULARI</vt:lpstr>
      <vt:lpstr>KARASULARI (BMDHS, m. 3 vd.)</vt:lpstr>
      <vt:lpstr>KARASULARI </vt:lpstr>
      <vt:lpstr>KARASULARI</vt:lpstr>
      <vt:lpstr>KARASULARININ SINIRLANDIRILMASI</vt:lpstr>
      <vt:lpstr>KARASULARININ SINIRLANDIRILMASI</vt:lpstr>
      <vt:lpstr>KARASULARININ SINIRLANDIRILMASI</vt:lpstr>
      <vt:lpstr>TÜRKİYE’NİN KARASULARI</vt:lpstr>
      <vt:lpstr>TÜRKİYE’NİN KARASULARI</vt:lpstr>
      <vt:lpstr>TÜRKİYE’NİN KARASULARI</vt:lpstr>
      <vt:lpstr>TÜRKİYE’NİN KARASULARI </vt:lpstr>
      <vt:lpstr>KARASULARININ HUKUKİ REJİMİ</vt:lpstr>
      <vt:lpstr>ZARARSIZ GEÇİŞ </vt:lpstr>
      <vt:lpstr>ZARARSIZ GEÇİŞ </vt:lpstr>
      <vt:lpstr>ZARARSIZ GEÇİŞ </vt:lpstr>
      <vt:lpstr>ZARARSIZ GEÇİŞ </vt:lpstr>
      <vt:lpstr>ZARARSIZ GEÇİŞ </vt:lpstr>
      <vt:lpstr>YARGI YETKİSİ </vt:lpstr>
      <vt:lpstr>YARGI YETKİSİ </vt:lpstr>
      <vt:lpstr>YARGI YETKİSİ </vt:lpstr>
      <vt:lpstr>BİTİŞİK BÖLGE</vt:lpstr>
      <vt:lpstr>BİTİŞİK BÖLGE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2020-01-30T10:50:43Z</dcterms:modified>
</cp:coreProperties>
</file>