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20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99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681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58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808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014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3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674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72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42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02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973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11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40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71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14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39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10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1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20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15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70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286B-5D41-4B1B-99B1-5A1FE3371EA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228F-9A06-485C-A6E7-CDD6B6868E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9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747712"/>
          </a:xfrm>
        </p:spPr>
        <p:txBody>
          <a:bodyPr/>
          <a:lstStyle/>
          <a:p>
            <a:pPr algn="ctr" eaLnBrk="1" hangingPunct="1"/>
            <a:r>
              <a:rPr lang="tr-TR" altLang="tr-TR" sz="3200">
                <a:solidFill>
                  <a:srgbClr val="FFFF00"/>
                </a:solidFill>
              </a:rPr>
              <a:t>HASTALIK POSTÜLATLARI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3276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Şüpheli bir hastalık etkeninin gerçek hastalık etkeni olduğunun kanıtlanabilmesi için belirlenen kurallardır</a:t>
            </a:r>
          </a:p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tr-TR" altLang="tr-TR" sz="2800" b="1">
                <a:solidFill>
                  <a:srgbClr val="FFFF00"/>
                </a:solidFill>
              </a:rPr>
              <a:t>KOCH POSTÜLATLARI</a:t>
            </a:r>
          </a:p>
          <a:p>
            <a:pPr algn="ctr" eaLnBrk="1" hangingPunct="1">
              <a:buFontTx/>
              <a:buNone/>
            </a:pPr>
            <a:endParaRPr lang="tr-TR" altLang="tr-TR" sz="2800" b="1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Bir mikroorganizma bir hastalığın tüm vakalarında bulunursa,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Diğer hastalıklarda raslantısal olarak veya apatojenik olarak bulunmazsa,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Bir hayvandan saf olarak izole edilir, aynı türün diğer hayvanlarında üretilir, aynı hastalığı oluşturur ve tekrar izole edilirse, o hastalığın nedenidir</a:t>
            </a:r>
          </a:p>
        </p:txBody>
      </p:sp>
    </p:spTree>
    <p:extLst>
      <p:ext uri="{BB962C8B-B14F-4D97-AF65-F5344CB8AC3E}">
        <p14:creationId xmlns:p14="http://schemas.microsoft.com/office/powerpoint/2010/main" val="283161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FF00"/>
                </a:solidFill>
              </a:rPr>
              <a:t>EVANS POSTÜLATLARI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Şüpheli etkene maruz kalan bireylerdeki hastalık sıklığı, etkene maruz kalmayan bireylerdeki hastalık sıklığından önemli ölçüde yüksek olmalıdır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Diğer tüm risk faktörleri sabit kaldığında, hastalar, şüpheli etkene hasta olmayanlardan daha çok maruz kalmış olmalıdır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Şüpheli etkene maruz kalanlarda görülen yeni hastalık vakalarının sıklığı, etkene maruz kalmayanlardaki yeni hastalık vakalarının sıklığından önemli ölçüde yüksek olmalıdır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Şüpheli etkenle teması, inkübasyon periyodunu içine alan çan eğrisi şeklinde seyir takip etmelidir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Şüpheli etkenle teması, biyolojik bir düzen içinde hafiften şiddetliye kadar değişen açılımda bir konakçı yanıtı izlemelidir</a:t>
            </a:r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7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FF00"/>
                </a:solidFill>
              </a:rPr>
              <a:t>EVANS POSTÜLATLARI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Şüpheli etkenle temastan sonra, temastan önce var olmayan konakçı yanıtı saptanmalı, temastan önce varsa şiddeti artmalı, bu durum etkenle temas etmeyenlerde oluşmamalıdır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Hastalık deneysel olarak etkene maruz bırakılan insan ve hayvanlarda, maruz bırakılmayanlara göre önemli ölçüde yüksek oranda görülmelidir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Şüpheli etkenin ortadan kaldırılması veya değiştirilmesi hastalık oluşum sıklığını azaltmalıdır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Konakçı yanıtının değiştirilmesi, normalde şüpheli etkenle temasta oluşan hastalığın seyrini değiştirmelidir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Kurulan tüm bağlantılar ve ilişkiler istatistiksel ve epidemiyolojik bakımdan geçerli ve mantıklı olmalıdır 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HASTALIK POSTÜLATLARI</vt:lpstr>
      <vt:lpstr>EVANS POSTÜLATLARI</vt:lpstr>
      <vt:lpstr>EVANS POSTÜLATLARI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HASTALIK POSTÜLATLARI</dc:title>
  <dc:creator>Windows Kullanıcısı</dc:creator>
  <cp:lastModifiedBy>Windows Kullanıcısı</cp:lastModifiedBy>
  <cp:revision>1</cp:revision>
  <dcterms:created xsi:type="dcterms:W3CDTF">2018-02-14T09:56:52Z</dcterms:created>
  <dcterms:modified xsi:type="dcterms:W3CDTF">2018-02-14T09:57:09Z</dcterms:modified>
</cp:coreProperties>
</file>