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337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28F73FC9-05A9-4FF6-9802-9BD6577B6C10}"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126854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914494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18641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3719820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63689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3468865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3629566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242246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221637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73FC9-05A9-4FF6-9802-9BD6577B6C10}" type="datetimeFigureOut">
              <a:rPr lang="tr-TR" smtClean="0"/>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391430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8F73FC9-05A9-4FF6-9802-9BD6577B6C10}"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394597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8F73FC9-05A9-4FF6-9802-9BD6577B6C10}" type="datetimeFigureOut">
              <a:rPr lang="tr-TR" smtClean="0"/>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117782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8F73FC9-05A9-4FF6-9802-9BD6577B6C10}" type="datetimeFigureOut">
              <a:rPr lang="tr-TR" smtClean="0"/>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1298530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73FC9-05A9-4FF6-9802-9BD6577B6C10}" type="datetimeFigureOut">
              <a:rPr lang="tr-TR" smtClean="0"/>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2209774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8F73FC9-05A9-4FF6-9802-9BD6577B6C10}"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425750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8F73FC9-05A9-4FF6-9802-9BD6577B6C10}" type="datetimeFigureOut">
              <a:rPr lang="tr-TR" smtClean="0"/>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377796-896E-4BB9-8239-260E9FEF119F}" type="slidenum">
              <a:rPr lang="tr-TR" smtClean="0"/>
              <a:t>‹#›</a:t>
            </a:fld>
            <a:endParaRPr lang="tr-TR"/>
          </a:p>
        </p:txBody>
      </p:sp>
    </p:spTree>
    <p:extLst>
      <p:ext uri="{BB962C8B-B14F-4D97-AF65-F5344CB8AC3E}">
        <p14:creationId xmlns:p14="http://schemas.microsoft.com/office/powerpoint/2010/main" val="2896159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8F73FC9-05A9-4FF6-9802-9BD6577B6C10}" type="datetimeFigureOut">
              <a:rPr lang="tr-TR" smtClean="0"/>
              <a:t>13.11.2017</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6377796-896E-4BB9-8239-260E9FEF119F}" type="slidenum">
              <a:rPr lang="tr-TR" smtClean="0"/>
              <a:t>‹#›</a:t>
            </a:fld>
            <a:endParaRPr lang="tr-TR"/>
          </a:p>
        </p:txBody>
      </p:sp>
    </p:spTree>
    <p:extLst>
      <p:ext uri="{BB962C8B-B14F-4D97-AF65-F5344CB8AC3E}">
        <p14:creationId xmlns:p14="http://schemas.microsoft.com/office/powerpoint/2010/main" val="304725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i="1" dirty="0"/>
              <a:t> </a:t>
            </a:r>
            <a:endParaRPr lang="tr-TR" dirty="0"/>
          </a:p>
          <a:p>
            <a:r>
              <a:rPr lang="en-US" b="1" dirty="0"/>
              <a:t>TEBLİĞ İMKANSIZLIĞI VE TEBELLÜĞDEN İMTİNA</a:t>
            </a:r>
            <a:endParaRPr lang="tr-TR" dirty="0"/>
          </a:p>
          <a:p>
            <a:endParaRPr lang="tr-TR" dirty="0"/>
          </a:p>
        </p:txBody>
      </p:sp>
    </p:spTree>
    <p:extLst>
      <p:ext uri="{BB962C8B-B14F-4D97-AF65-F5344CB8AC3E}">
        <p14:creationId xmlns:p14="http://schemas.microsoft.com/office/powerpoint/2010/main" val="363263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Kendisine </a:t>
            </a:r>
            <a:r>
              <a:rPr lang="tr-TR" dirty="0"/>
              <a:t>tebligat yapılacak kimse veya yukarıdaki maddeler mucibince tebligat yapılabilecek kimselerden hiçbiri gösterilen adreste bulunmaz veya tebellüğden imtina ederse, tebliğ memuru tebliğ olunacak evrakı, o yerin muhtar veya ihtiyar heyeti azasından birine veyahut zabıta amir veya memurlarına imza mukabilinde teslim eder ve tesellüm edenin adresini ihtiva eden ihbarnameyi gösterilen adresteki binanın kapısına yapıştırmakla beraber, adreste bulunmama halinde tebliğ olunacak şahsa keyfiyetin haber verilmesini de mümkün oldukça en yakın komşularından birine, varsa yönetici veya kapıcıya da bildirilir. İhbarnamenin kapıya yapıştırıldığı tarih, tebliğ tarihi sayılır</a:t>
            </a:r>
          </a:p>
        </p:txBody>
      </p:sp>
    </p:spTree>
    <p:extLst>
      <p:ext uri="{BB962C8B-B14F-4D97-AF65-F5344CB8AC3E}">
        <p14:creationId xmlns:p14="http://schemas.microsoft.com/office/powerpoint/2010/main" val="258011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err="1"/>
              <a:t>Gösterilen</a:t>
            </a:r>
            <a:r>
              <a:rPr lang="en-US" dirty="0"/>
              <a:t> </a:t>
            </a:r>
            <a:r>
              <a:rPr lang="en-US" dirty="0" err="1"/>
              <a:t>adres</a:t>
            </a:r>
            <a:r>
              <a:rPr lang="en-US" dirty="0"/>
              <a:t> </a:t>
            </a:r>
            <a:r>
              <a:rPr lang="en-US" dirty="0" err="1"/>
              <a:t>muhatabın</a:t>
            </a:r>
            <a:r>
              <a:rPr lang="en-US" dirty="0"/>
              <a:t> </a:t>
            </a:r>
            <a:r>
              <a:rPr lang="en-US" dirty="0" err="1"/>
              <a:t>adres</a:t>
            </a:r>
            <a:r>
              <a:rPr lang="en-US" dirty="0"/>
              <a:t> </a:t>
            </a:r>
            <a:r>
              <a:rPr lang="en-US" dirty="0" err="1"/>
              <a:t>kayıt</a:t>
            </a:r>
            <a:r>
              <a:rPr lang="en-US" dirty="0"/>
              <a:t> </a:t>
            </a:r>
            <a:r>
              <a:rPr lang="en-US" dirty="0" err="1"/>
              <a:t>sistemindeki</a:t>
            </a:r>
            <a:r>
              <a:rPr lang="en-US" dirty="0"/>
              <a:t> </a:t>
            </a:r>
            <a:r>
              <a:rPr lang="en-US" dirty="0" err="1"/>
              <a:t>adresi</a:t>
            </a:r>
            <a:r>
              <a:rPr lang="en-US" dirty="0"/>
              <a:t> </a:t>
            </a:r>
            <a:r>
              <a:rPr lang="en-US" dirty="0" err="1"/>
              <a:t>olup</a:t>
            </a:r>
            <a:r>
              <a:rPr lang="en-US" dirty="0"/>
              <a:t>, </a:t>
            </a:r>
            <a:r>
              <a:rPr lang="en-US" dirty="0" err="1"/>
              <a:t>muhatap</a:t>
            </a:r>
            <a:r>
              <a:rPr lang="en-US" dirty="0"/>
              <a:t> o </a:t>
            </a:r>
            <a:r>
              <a:rPr lang="en-US" dirty="0" err="1"/>
              <a:t>adreste</a:t>
            </a:r>
            <a:r>
              <a:rPr lang="en-US" dirty="0"/>
              <a:t> </a:t>
            </a:r>
            <a:r>
              <a:rPr lang="en-US" dirty="0" err="1"/>
              <a:t>hiç</a:t>
            </a:r>
            <a:r>
              <a:rPr lang="en-US" dirty="0"/>
              <a:t> </a:t>
            </a:r>
            <a:r>
              <a:rPr lang="en-US" dirty="0" err="1"/>
              <a:t>oturmamış</a:t>
            </a:r>
            <a:r>
              <a:rPr lang="en-US" dirty="0"/>
              <a:t> </a:t>
            </a:r>
            <a:r>
              <a:rPr lang="en-US" dirty="0" err="1"/>
              <a:t>veya</a:t>
            </a:r>
            <a:r>
              <a:rPr lang="en-US" dirty="0"/>
              <a:t> o </a:t>
            </a:r>
            <a:r>
              <a:rPr lang="en-US" dirty="0" err="1"/>
              <a:t>adresten</a:t>
            </a:r>
            <a:r>
              <a:rPr lang="en-US" dirty="0"/>
              <a:t> </a:t>
            </a:r>
            <a:r>
              <a:rPr lang="en-US" dirty="0" err="1"/>
              <a:t>sürekli</a:t>
            </a:r>
            <a:r>
              <a:rPr lang="en-US" dirty="0"/>
              <a:t> </a:t>
            </a:r>
            <a:r>
              <a:rPr lang="en-US" dirty="0" err="1"/>
              <a:t>olarak</a:t>
            </a:r>
            <a:r>
              <a:rPr lang="en-US" dirty="0"/>
              <a:t> </a:t>
            </a:r>
            <a:r>
              <a:rPr lang="en-US" dirty="0" err="1"/>
              <a:t>ayrılmış</a:t>
            </a:r>
            <a:r>
              <a:rPr lang="en-US" dirty="0"/>
              <a:t> </a:t>
            </a:r>
            <a:r>
              <a:rPr lang="en-US" dirty="0" err="1"/>
              <a:t>olsa</a:t>
            </a:r>
            <a:r>
              <a:rPr lang="en-US" dirty="0"/>
              <a:t> </a:t>
            </a:r>
            <a:r>
              <a:rPr lang="en-US" dirty="0" err="1"/>
              <a:t>dahi</a:t>
            </a:r>
            <a:r>
              <a:rPr lang="en-US" dirty="0"/>
              <a:t>, </a:t>
            </a:r>
            <a:r>
              <a:rPr lang="en-US" dirty="0" err="1"/>
              <a:t>tebliğ</a:t>
            </a:r>
            <a:r>
              <a:rPr lang="en-US" dirty="0"/>
              <a:t> </a:t>
            </a:r>
            <a:r>
              <a:rPr lang="en-US" dirty="0" err="1"/>
              <a:t>memuru</a:t>
            </a:r>
            <a:r>
              <a:rPr lang="en-US" dirty="0"/>
              <a:t> </a:t>
            </a:r>
            <a:r>
              <a:rPr lang="en-US" dirty="0" err="1"/>
              <a:t>tebliğ</a:t>
            </a:r>
            <a:r>
              <a:rPr lang="en-US" dirty="0"/>
              <a:t> </a:t>
            </a:r>
            <a:r>
              <a:rPr lang="en-US" dirty="0" err="1"/>
              <a:t>olunacak</a:t>
            </a:r>
            <a:r>
              <a:rPr lang="en-US" dirty="0"/>
              <a:t> </a:t>
            </a:r>
            <a:r>
              <a:rPr lang="en-US" dirty="0" err="1"/>
              <a:t>evrakı</a:t>
            </a:r>
            <a:r>
              <a:rPr lang="en-US" dirty="0"/>
              <a:t>, o </a:t>
            </a:r>
            <a:r>
              <a:rPr lang="en-US" dirty="0" err="1"/>
              <a:t>yerin</a:t>
            </a:r>
            <a:r>
              <a:rPr lang="en-US" dirty="0"/>
              <a:t> </a:t>
            </a:r>
            <a:r>
              <a:rPr lang="en-US" dirty="0" err="1"/>
              <a:t>muhtar</a:t>
            </a:r>
            <a:r>
              <a:rPr lang="en-US" dirty="0"/>
              <a:t> </a:t>
            </a:r>
            <a:r>
              <a:rPr lang="en-US" dirty="0" err="1"/>
              <a:t>veya</a:t>
            </a:r>
            <a:r>
              <a:rPr lang="en-US" dirty="0"/>
              <a:t> </a:t>
            </a:r>
            <a:r>
              <a:rPr lang="en-US" dirty="0" err="1"/>
              <a:t>ihtiyar</a:t>
            </a:r>
            <a:r>
              <a:rPr lang="en-US" dirty="0"/>
              <a:t> </a:t>
            </a:r>
            <a:r>
              <a:rPr lang="en-US" dirty="0" err="1"/>
              <a:t>heyeti</a:t>
            </a:r>
            <a:r>
              <a:rPr lang="en-US" dirty="0"/>
              <a:t> </a:t>
            </a:r>
            <a:r>
              <a:rPr lang="en-US" dirty="0" err="1"/>
              <a:t>azasından</a:t>
            </a:r>
            <a:r>
              <a:rPr lang="en-US" dirty="0"/>
              <a:t> </a:t>
            </a:r>
            <a:r>
              <a:rPr lang="en-US" dirty="0" err="1"/>
              <a:t>birine</a:t>
            </a:r>
            <a:r>
              <a:rPr lang="en-US" dirty="0"/>
              <a:t> </a:t>
            </a:r>
            <a:r>
              <a:rPr lang="en-US" dirty="0" err="1"/>
              <a:t>veyahut</a:t>
            </a:r>
            <a:r>
              <a:rPr lang="en-US" dirty="0"/>
              <a:t> </a:t>
            </a:r>
            <a:r>
              <a:rPr lang="en-US" dirty="0" err="1"/>
              <a:t>zabıta</a:t>
            </a:r>
            <a:r>
              <a:rPr lang="en-US" dirty="0"/>
              <a:t> </a:t>
            </a:r>
            <a:r>
              <a:rPr lang="en-US" dirty="0" err="1"/>
              <a:t>amir</a:t>
            </a:r>
            <a:r>
              <a:rPr lang="en-US" dirty="0"/>
              <a:t> </a:t>
            </a:r>
            <a:r>
              <a:rPr lang="en-US" dirty="0" err="1"/>
              <a:t>veya</a:t>
            </a:r>
            <a:r>
              <a:rPr lang="en-US" dirty="0"/>
              <a:t> </a:t>
            </a:r>
            <a:r>
              <a:rPr lang="en-US" dirty="0" err="1"/>
              <a:t>memurlarına</a:t>
            </a:r>
            <a:r>
              <a:rPr lang="en-US" dirty="0"/>
              <a:t> </a:t>
            </a:r>
            <a:r>
              <a:rPr lang="en-US" dirty="0" err="1"/>
              <a:t>imza</a:t>
            </a:r>
            <a:r>
              <a:rPr lang="en-US" dirty="0"/>
              <a:t> </a:t>
            </a:r>
            <a:r>
              <a:rPr lang="en-US" dirty="0" err="1"/>
              <a:t>karşılığında</a:t>
            </a:r>
            <a:r>
              <a:rPr lang="en-US" dirty="0"/>
              <a:t> </a:t>
            </a:r>
            <a:r>
              <a:rPr lang="en-US" dirty="0" err="1"/>
              <a:t>teslim</a:t>
            </a:r>
            <a:r>
              <a:rPr lang="en-US" dirty="0"/>
              <a:t> </a:t>
            </a:r>
            <a:r>
              <a:rPr lang="en-US" dirty="0" err="1"/>
              <a:t>eder</a:t>
            </a:r>
            <a:r>
              <a:rPr lang="en-US" dirty="0"/>
              <a:t> </a:t>
            </a:r>
            <a:r>
              <a:rPr lang="en-US" dirty="0" err="1"/>
              <a:t>ve</a:t>
            </a:r>
            <a:r>
              <a:rPr lang="en-US" dirty="0"/>
              <a:t> </a:t>
            </a:r>
            <a:r>
              <a:rPr lang="en-US" dirty="0" err="1"/>
              <a:t>tesellüm</a:t>
            </a:r>
            <a:r>
              <a:rPr lang="en-US" dirty="0"/>
              <a:t> </a:t>
            </a:r>
            <a:r>
              <a:rPr lang="en-US" dirty="0" err="1"/>
              <a:t>edenin</a:t>
            </a:r>
            <a:r>
              <a:rPr lang="en-US" dirty="0"/>
              <a:t> </a:t>
            </a:r>
            <a:r>
              <a:rPr lang="en-US" dirty="0" err="1"/>
              <a:t>adresini</a:t>
            </a:r>
            <a:r>
              <a:rPr lang="en-US" dirty="0"/>
              <a:t> </a:t>
            </a:r>
            <a:r>
              <a:rPr lang="en-US" dirty="0" err="1"/>
              <a:t>ihtiva</a:t>
            </a:r>
            <a:r>
              <a:rPr lang="en-US" dirty="0"/>
              <a:t> </a:t>
            </a:r>
            <a:r>
              <a:rPr lang="en-US" dirty="0" err="1"/>
              <a:t>eden</a:t>
            </a:r>
            <a:r>
              <a:rPr lang="en-US" dirty="0"/>
              <a:t> </a:t>
            </a:r>
            <a:r>
              <a:rPr lang="en-US" dirty="0" err="1"/>
              <a:t>ihbarnameyi</a:t>
            </a:r>
            <a:r>
              <a:rPr lang="en-US" dirty="0"/>
              <a:t> </a:t>
            </a:r>
            <a:r>
              <a:rPr lang="en-US" dirty="0" err="1"/>
              <a:t>gösterilen</a:t>
            </a:r>
            <a:r>
              <a:rPr lang="en-US" dirty="0"/>
              <a:t> </a:t>
            </a:r>
            <a:r>
              <a:rPr lang="en-US" dirty="0" err="1"/>
              <a:t>adresteki</a:t>
            </a:r>
            <a:r>
              <a:rPr lang="en-US" dirty="0"/>
              <a:t> </a:t>
            </a:r>
            <a:r>
              <a:rPr lang="en-US" dirty="0" err="1"/>
              <a:t>binanın</a:t>
            </a:r>
            <a:r>
              <a:rPr lang="en-US" dirty="0"/>
              <a:t> </a:t>
            </a:r>
            <a:r>
              <a:rPr lang="en-US" dirty="0" err="1"/>
              <a:t>kapısına</a:t>
            </a:r>
            <a:r>
              <a:rPr lang="en-US" dirty="0"/>
              <a:t> </a:t>
            </a:r>
            <a:r>
              <a:rPr lang="en-US" dirty="0" err="1"/>
              <a:t>yapıştırır</a:t>
            </a:r>
            <a:r>
              <a:rPr lang="en-US" dirty="0"/>
              <a:t>. </a:t>
            </a:r>
            <a:r>
              <a:rPr lang="en-US" dirty="0" err="1"/>
              <a:t>İhbarnamenin</a:t>
            </a:r>
            <a:r>
              <a:rPr lang="en-US" dirty="0"/>
              <a:t> </a:t>
            </a:r>
            <a:r>
              <a:rPr lang="en-US" dirty="0" err="1"/>
              <a:t>kapıya</a:t>
            </a:r>
            <a:r>
              <a:rPr lang="en-US" dirty="0"/>
              <a:t> </a:t>
            </a:r>
            <a:r>
              <a:rPr lang="en-US" dirty="0" err="1"/>
              <a:t>yapıştırıldığı</a:t>
            </a:r>
            <a:r>
              <a:rPr lang="en-US" dirty="0"/>
              <a:t> </a:t>
            </a:r>
            <a:r>
              <a:rPr lang="en-US" dirty="0" err="1"/>
              <a:t>tarih</a:t>
            </a:r>
            <a:r>
              <a:rPr lang="en-US" dirty="0"/>
              <a:t>, </a:t>
            </a:r>
            <a:r>
              <a:rPr lang="en-US" dirty="0" err="1"/>
              <a:t>tebliğ</a:t>
            </a:r>
            <a:r>
              <a:rPr lang="en-US" dirty="0"/>
              <a:t> </a:t>
            </a:r>
            <a:r>
              <a:rPr lang="en-US" dirty="0" err="1"/>
              <a:t>tarihi</a:t>
            </a:r>
            <a:r>
              <a:rPr lang="en-US" dirty="0"/>
              <a:t> </a:t>
            </a:r>
            <a:r>
              <a:rPr lang="en-US" dirty="0" err="1"/>
              <a:t>sayılır</a:t>
            </a:r>
            <a:r>
              <a:rPr lang="en-US" dirty="0"/>
              <a:t>.</a:t>
            </a:r>
            <a:endParaRPr lang="tr-TR" dirty="0"/>
          </a:p>
          <a:p>
            <a:endParaRPr lang="tr-TR" dirty="0"/>
          </a:p>
        </p:txBody>
      </p:sp>
    </p:spTree>
    <p:extLst>
      <p:ext uri="{BB962C8B-B14F-4D97-AF65-F5344CB8AC3E}">
        <p14:creationId xmlns:p14="http://schemas.microsoft.com/office/powerpoint/2010/main" val="2807162699"/>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157</Words>
  <Application>Microsoft Office PowerPoint</Application>
  <PresentationFormat>Geniş ekran</PresentationFormat>
  <Paragraphs>4</Paragraphs>
  <Slides>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vt:i4>
      </vt:variant>
    </vt:vector>
  </HeadingPairs>
  <TitlesOfParts>
    <vt:vector size="6" baseType="lpstr">
      <vt:lpstr>Century Gothic</vt:lpstr>
      <vt:lpstr>Wingdings 3</vt:lpstr>
      <vt:lpstr>Dilim</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2017-11-13T18:17:13Z</dcterms:created>
  <dcterms:modified xsi:type="dcterms:W3CDTF">2017-11-13T18:17:36Z</dcterms:modified>
</cp:coreProperties>
</file>