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0"/>
  </p:notesMasterIdLst>
  <p:sldIdLst>
    <p:sldId id="256" r:id="rId2"/>
    <p:sldId id="276" r:id="rId3"/>
    <p:sldId id="277" r:id="rId4"/>
    <p:sldId id="278" r:id="rId5"/>
    <p:sldId id="279" r:id="rId6"/>
    <p:sldId id="280" r:id="rId7"/>
    <p:sldId id="282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12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2C62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4" d="100"/>
          <a:sy n="104" d="100"/>
        </p:scale>
        <p:origin x="126" y="96"/>
      </p:cViewPr>
      <p:guideLst>
        <p:guide pos="551"/>
        <p:guide orient="horz" pos="1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653A-FE3C-4445-A523-BAEA4393C19B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56632-12FE-48DD-A502-EFC0DB3DE3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88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56632-12FE-48DD-A502-EFC0DB3DE32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220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56632-12FE-48DD-A502-EFC0DB3DE32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774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Düğmeler ve Açılır Menüler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NBP107 GRAFİK VE ANİMASYON I</a:t>
            </a:r>
          </a:p>
          <a:p>
            <a:r>
              <a:rPr lang="tr-TR" dirty="0"/>
              <a:t>ÖĞR.GÖR. SALİH ERDURUCAN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Büyültme ve Küçültme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46651" y="1989137"/>
            <a:ext cx="5109029" cy="4125335"/>
          </a:xfrm>
        </p:spPr>
        <p:txBody>
          <a:bodyPr>
            <a:normAutofit/>
          </a:bodyPr>
          <a:lstStyle/>
          <a:p>
            <a:r>
              <a:rPr lang="tr-TR" dirty="0"/>
              <a:t>Bir resmin ekran görüntüsü değişik yollar ile büyütülüp küçültülebilir. Bunlar:</a:t>
            </a:r>
          </a:p>
          <a:p>
            <a:r>
              <a:rPr lang="tr-TR" dirty="0"/>
              <a:t>1. </a:t>
            </a:r>
            <a:r>
              <a:rPr lang="tr-TR" b="1" dirty="0"/>
              <a:t>Navigatör paleti </a:t>
            </a:r>
            <a:r>
              <a:rPr lang="tr-TR" dirty="0"/>
              <a:t>yardımı </a:t>
            </a:r>
            <a:r>
              <a:rPr lang="tr-TR" dirty="0" smtClean="0"/>
              <a:t>ile</a:t>
            </a:r>
          </a:p>
          <a:p>
            <a:r>
              <a:rPr lang="tr-TR" dirty="0"/>
              <a:t>Navigatör paleti </a:t>
            </a:r>
            <a:r>
              <a:rPr lang="tr-TR" dirty="0" smtClean="0"/>
              <a:t>resmin küçük </a:t>
            </a:r>
            <a:r>
              <a:rPr lang="tr-TR" dirty="0"/>
              <a:t>bir simgesini ekranda gösterir. Bu simge içerisinde yer alan kutu çevreyi </a:t>
            </a:r>
            <a:r>
              <a:rPr lang="tr-TR" dirty="0" smtClean="0"/>
              <a:t>istenilen yere </a:t>
            </a:r>
            <a:r>
              <a:rPr lang="tr-TR" dirty="0"/>
              <a:t>hareket ettirerek ekrana sığmayan resimlerin izlenilmesini sağlar. Bu paletteki </a:t>
            </a:r>
            <a:r>
              <a:rPr lang="tr-TR" dirty="0" smtClean="0"/>
              <a:t>sürgü yardımı </a:t>
            </a:r>
            <a:r>
              <a:rPr lang="tr-TR" dirty="0"/>
              <a:t>ile resim istenilen oranda kolayca küçültülüp büyültülebilir.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1989138"/>
            <a:ext cx="5206723" cy="328482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4839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Büyültme ve Küçültme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95491" y="1989137"/>
            <a:ext cx="3360189" cy="4125335"/>
          </a:xfrm>
        </p:spPr>
        <p:txBody>
          <a:bodyPr>
            <a:normAutofit/>
          </a:bodyPr>
          <a:lstStyle/>
          <a:p>
            <a:r>
              <a:rPr lang="tr-TR" dirty="0"/>
              <a:t>Ekranda </a:t>
            </a:r>
            <a:r>
              <a:rPr lang="tr-TR" dirty="0" err="1"/>
              <a:t>navigator</a:t>
            </a:r>
            <a:r>
              <a:rPr lang="tr-TR" dirty="0"/>
              <a:t> paleti gözükmüyorsa </a:t>
            </a:r>
            <a:r>
              <a:rPr lang="tr-TR" b="1" dirty="0" err="1"/>
              <a:t>window</a:t>
            </a:r>
            <a:r>
              <a:rPr lang="tr-TR" b="1" dirty="0"/>
              <a:t>/</a:t>
            </a:r>
            <a:r>
              <a:rPr lang="tr-TR" b="1" dirty="0" err="1"/>
              <a:t>navigator</a:t>
            </a:r>
            <a:r>
              <a:rPr lang="tr-TR" dirty="0"/>
              <a:t> </a:t>
            </a:r>
            <a:r>
              <a:rPr lang="tr-TR" dirty="0" err="1" smtClean="0"/>
              <a:t>menu</a:t>
            </a:r>
            <a:r>
              <a:rPr lang="tr-TR" dirty="0" smtClean="0"/>
              <a:t> </a:t>
            </a:r>
            <a:r>
              <a:rPr lang="tr-TR" dirty="0"/>
              <a:t>komutu </a:t>
            </a:r>
            <a:r>
              <a:rPr lang="tr-TR" dirty="0" smtClean="0"/>
              <a:t>ile gösterilebilir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Aynı </a:t>
            </a:r>
            <a:r>
              <a:rPr lang="tr-TR" dirty="0"/>
              <a:t>komutla </a:t>
            </a:r>
            <a:r>
              <a:rPr lang="tr-TR" dirty="0" smtClean="0"/>
              <a:t>da </a:t>
            </a:r>
            <a:r>
              <a:rPr lang="tr-TR" dirty="0"/>
              <a:t>gizlenebilir.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1989138"/>
            <a:ext cx="6758605" cy="42638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0239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Büyültme ve Küçültme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3888508"/>
            <a:ext cx="3360189" cy="104370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Ekranın alt köşesindeki % miktarı değiştirilerek resmin büyütme/küçültme oranı değiştirilebilir.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2561792"/>
            <a:ext cx="2362200" cy="762000"/>
          </a:xfrm>
          <a:prstGeom prst="rect">
            <a:avLst/>
          </a:prstGeom>
        </p:spPr>
      </p:pic>
      <p:cxnSp>
        <p:nvCxnSpPr>
          <p:cNvPr id="7" name="Düz Ok Bağlayıcısı 6"/>
          <p:cNvCxnSpPr/>
          <p:nvPr/>
        </p:nvCxnSpPr>
        <p:spPr>
          <a:xfrm flipH="1" flipV="1">
            <a:off x="1320800" y="2942792"/>
            <a:ext cx="406400" cy="94571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ikdörtgen 7"/>
          <p:cNvSpPr/>
          <p:nvPr/>
        </p:nvSpPr>
        <p:spPr>
          <a:xfrm>
            <a:off x="865751" y="2050263"/>
            <a:ext cx="2371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Durum çubuğu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ndan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424218" y="2561792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Durum çubuğundaki büyütme/küçültme kutusu</a:t>
            </a:r>
          </a:p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tıklanarak doğrudan büyütme küçültme oranı yazılıp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tuşuna basılır.</a:t>
            </a:r>
          </a:p>
        </p:txBody>
      </p:sp>
    </p:spTree>
    <p:extLst>
      <p:ext uri="{BB962C8B-B14F-4D97-AF65-F5344CB8AC3E}">
        <p14:creationId xmlns:p14="http://schemas.microsoft.com/office/powerpoint/2010/main" val="19828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Büyültme ve Küçültme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3888508"/>
            <a:ext cx="2995323" cy="104370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Ekranın alt köşesindeki % miktarı değiştirilerek resmin büyütme/küçültme oranı değiştirilebilir.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2561792"/>
            <a:ext cx="2362200" cy="762000"/>
          </a:xfrm>
          <a:prstGeom prst="rect">
            <a:avLst/>
          </a:prstGeom>
        </p:spPr>
      </p:pic>
      <p:cxnSp>
        <p:nvCxnSpPr>
          <p:cNvPr id="7" name="Düz Ok Bağlayıcısı 6"/>
          <p:cNvCxnSpPr/>
          <p:nvPr/>
        </p:nvCxnSpPr>
        <p:spPr>
          <a:xfrm flipH="1" flipV="1">
            <a:off x="1320800" y="2942792"/>
            <a:ext cx="406400" cy="94571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ikdörtgen 7"/>
          <p:cNvSpPr/>
          <p:nvPr/>
        </p:nvSpPr>
        <p:spPr>
          <a:xfrm>
            <a:off x="865751" y="2050263"/>
            <a:ext cx="2371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Durum çubuğu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ndan</a:t>
            </a:r>
          </a:p>
        </p:txBody>
      </p:sp>
      <p:sp>
        <p:nvSpPr>
          <p:cNvPr id="9" name="Dikdörtgen 8"/>
          <p:cNvSpPr/>
          <p:nvPr/>
        </p:nvSpPr>
        <p:spPr>
          <a:xfrm>
            <a:off x="865751" y="4967108"/>
            <a:ext cx="49162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Durum çubuğundaki büyütme/küçültme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kutusu tıklanarak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doğrudan büyütme küçültme oranı yazılıp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tuşuna basılır.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80126" y="2131146"/>
            <a:ext cx="579766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aracı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</a:p>
          <a:p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aracı seçilip resim üzerinde tıklandığında resmi büyültür. Alt tuşu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basılı tutularak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tıklanırsa küçültür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Düz Bağlayıcı 9"/>
          <p:cNvCxnSpPr/>
          <p:nvPr/>
        </p:nvCxnSpPr>
        <p:spPr>
          <a:xfrm>
            <a:off x="6031345" y="1989138"/>
            <a:ext cx="0" cy="399363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Resi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2312" y="2140026"/>
            <a:ext cx="409575" cy="34290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6031345" y="325863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Menu komutları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menusu</a:t>
            </a:r>
            <a:r>
              <a:rPr lang="tr-TR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nde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yer alan aşağıdaki komutlar yardımı ile de büyültme ve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küçültme işlemi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yapılabilir.</a:t>
            </a:r>
          </a:p>
          <a:p>
            <a:r>
              <a:rPr lang="tr-TR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</a:t>
            </a: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komutu </a:t>
            </a:r>
            <a:r>
              <a:rPr lang="tr-T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Görevi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 rotWithShape="1">
          <a:blip r:embed="rId4"/>
          <a:srcRect l="5020"/>
          <a:stretch/>
        </p:blipFill>
        <p:spPr>
          <a:xfrm>
            <a:off x="6080126" y="4478025"/>
            <a:ext cx="2192591" cy="1741056"/>
          </a:xfrm>
          <a:prstGeom prst="rect">
            <a:avLst/>
          </a:prstGeom>
        </p:spPr>
      </p:pic>
      <p:sp>
        <p:nvSpPr>
          <p:cNvPr id="15" name="Dikdörtgen 14"/>
          <p:cNvSpPr/>
          <p:nvPr/>
        </p:nvSpPr>
        <p:spPr>
          <a:xfrm>
            <a:off x="8192655" y="4401743"/>
            <a:ext cx="3999345" cy="1836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tr-TR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Büyültür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Klavye kısa yol tuşu: </a:t>
            </a:r>
            <a:r>
              <a:rPr lang="tr-TR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+</a:t>
            </a:r>
          </a:p>
          <a:p>
            <a:pPr>
              <a:spcBef>
                <a:spcPts val="1000"/>
              </a:spcBef>
            </a:pP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Küçültür. Klavye kısa yol tuşu: </a:t>
            </a:r>
            <a:r>
              <a:rPr lang="tr-TR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-</a:t>
            </a:r>
          </a:p>
          <a:p>
            <a:pPr>
              <a:spcBef>
                <a:spcPts val="1000"/>
              </a:spcBef>
            </a:pP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</a:t>
            </a:r>
            <a:r>
              <a:rPr lang="tr-TR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boyunda 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yani 100% oranında gösterir.</a:t>
            </a:r>
          </a:p>
          <a:p>
            <a:pPr>
              <a:spcBef>
                <a:spcPts val="1000"/>
              </a:spcBef>
            </a:pP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Ekrana sığacak büyüklükte gösterir.</a:t>
            </a:r>
          </a:p>
          <a:p>
            <a:pPr>
              <a:spcBef>
                <a:spcPts val="1000"/>
              </a:spcBef>
            </a:pP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Yazıcıdan çıktı alınacağı boyutta gösterilir.</a:t>
            </a:r>
            <a:endParaRPr lang="tr-TR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48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Yardımcı Araçlar [1]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874713" y="1989138"/>
            <a:ext cx="10058400" cy="3731762"/>
          </a:xfrm>
        </p:spPr>
        <p:txBody>
          <a:bodyPr>
            <a:normAutofit/>
          </a:bodyPr>
          <a:lstStyle/>
          <a:p>
            <a:r>
              <a:rPr lang="tr-TR" b="1" dirty="0" smtClean="0"/>
              <a:t>1.</a:t>
            </a:r>
            <a:r>
              <a:rPr lang="tr-TR" dirty="0" smtClean="0"/>
              <a:t>                                   Resim </a:t>
            </a:r>
            <a:r>
              <a:rPr lang="tr-TR" dirty="0"/>
              <a:t>üzerindeki bir noktanın renginin </a:t>
            </a:r>
            <a:r>
              <a:rPr lang="tr-TR" dirty="0" err="1"/>
              <a:t>Foreground</a:t>
            </a:r>
            <a:r>
              <a:rPr lang="tr-TR" dirty="0"/>
              <a:t>(ön plan) </a:t>
            </a:r>
            <a:r>
              <a:rPr lang="tr-TR" dirty="0" err="1" smtClean="0"/>
              <a:t>rengiolarak</a:t>
            </a:r>
            <a:r>
              <a:rPr lang="tr-TR" dirty="0" smtClean="0"/>
              <a:t> </a:t>
            </a:r>
            <a:r>
              <a:rPr lang="tr-TR" dirty="0"/>
              <a:t>alınmasını sağlar. Alt tuşuna basılı olarak tıklanırsa Background rengi olarak alır.</a:t>
            </a:r>
          </a:p>
          <a:p>
            <a:r>
              <a:rPr lang="tr-TR" b="1" dirty="0"/>
              <a:t>2.</a:t>
            </a:r>
            <a:r>
              <a:rPr lang="tr-TR" dirty="0"/>
              <a:t> </a:t>
            </a:r>
            <a:r>
              <a:rPr lang="tr-TR" dirty="0" smtClean="0"/>
              <a:t>                                Grafik </a:t>
            </a:r>
            <a:r>
              <a:rPr lang="tr-TR" dirty="0"/>
              <a:t>üzerinde belirlenen(tıklanan) yerlere ait renk kodları </a:t>
            </a:r>
            <a:r>
              <a:rPr lang="tr-TR" dirty="0" err="1" smtClean="0"/>
              <a:t>infopaletinde</a:t>
            </a:r>
            <a:r>
              <a:rPr lang="tr-TR" dirty="0" smtClean="0"/>
              <a:t> </a:t>
            </a:r>
            <a:r>
              <a:rPr lang="tr-TR" dirty="0"/>
              <a:t>yer alır. </a:t>
            </a:r>
            <a:r>
              <a:rPr lang="tr-TR" dirty="0" err="1"/>
              <a:t>I</a:t>
            </a:r>
            <a:r>
              <a:rPr lang="tr-TR" dirty="0" err="1" smtClean="0"/>
              <a:t>nfo</a:t>
            </a:r>
            <a:r>
              <a:rPr lang="tr-TR" dirty="0" smtClean="0"/>
              <a:t> </a:t>
            </a:r>
            <a:r>
              <a:rPr lang="tr-TR" dirty="0"/>
              <a:t>paleti yardımı ile grafik üzerinde belirlenen renkleri karşılaştırır. </a:t>
            </a:r>
            <a:r>
              <a:rPr lang="tr-TR" dirty="0" err="1" smtClean="0"/>
              <a:t>Info</a:t>
            </a:r>
            <a:r>
              <a:rPr lang="tr-TR" dirty="0" smtClean="0"/>
              <a:t> paletinde </a:t>
            </a:r>
            <a:r>
              <a:rPr lang="tr-TR" dirty="0"/>
              <a:t>yer alan referans noktalarının renk formatlarını değiştirmek için hangi noktanın </a:t>
            </a:r>
            <a:r>
              <a:rPr lang="tr-TR" dirty="0" smtClean="0"/>
              <a:t>renk formatını </a:t>
            </a:r>
            <a:r>
              <a:rPr lang="tr-TR" dirty="0"/>
              <a:t>değiştirilecek ise o noktada sağ tıklanarak açılan menüden </a:t>
            </a:r>
            <a:r>
              <a:rPr lang="tr-TR" dirty="0" err="1"/>
              <a:t>rgb</a:t>
            </a:r>
            <a:r>
              <a:rPr lang="tr-TR" dirty="0"/>
              <a:t>, </a:t>
            </a:r>
            <a:r>
              <a:rPr lang="tr-TR" dirty="0" err="1"/>
              <a:t>cmyk</a:t>
            </a:r>
            <a:r>
              <a:rPr lang="tr-TR" dirty="0"/>
              <a:t> gibi </a:t>
            </a:r>
            <a:r>
              <a:rPr lang="tr-TR" dirty="0" smtClean="0"/>
              <a:t>istenen </a:t>
            </a:r>
            <a:r>
              <a:rPr lang="tr-TR" dirty="0"/>
              <a:t>bir format seçilir. </a:t>
            </a:r>
            <a:r>
              <a:rPr lang="tr-TR" dirty="0" smtClean="0"/>
              <a:t>Belirlenen noktaları silmek için nokta üzerinde sağ tık/</a:t>
            </a:r>
            <a:r>
              <a:rPr lang="tr-TR" dirty="0" err="1" smtClean="0"/>
              <a:t>delete</a:t>
            </a:r>
            <a:r>
              <a:rPr lang="tr-TR" dirty="0" smtClean="0"/>
              <a:t> </a:t>
            </a:r>
            <a:r>
              <a:rPr lang="tr-TR" dirty="0" err="1" smtClean="0"/>
              <a:t>menu</a:t>
            </a:r>
            <a:r>
              <a:rPr lang="tr-TR" dirty="0" smtClean="0"/>
              <a:t> komutu kullanılır.</a:t>
            </a:r>
          </a:p>
          <a:p>
            <a:r>
              <a:rPr lang="tr-TR" b="1" dirty="0"/>
              <a:t>3.</a:t>
            </a:r>
            <a:r>
              <a:rPr lang="tr-TR" dirty="0"/>
              <a:t> </a:t>
            </a:r>
            <a:r>
              <a:rPr lang="tr-TR" dirty="0" smtClean="0"/>
              <a:t>                                İki </a:t>
            </a:r>
            <a:r>
              <a:rPr lang="tr-TR" dirty="0"/>
              <a:t>nokta arasındaki mesafeyi ölçmek için kullanılır. Ölçüm </a:t>
            </a:r>
            <a:r>
              <a:rPr lang="tr-TR" dirty="0" smtClean="0"/>
              <a:t>bilgileri </a:t>
            </a:r>
            <a:r>
              <a:rPr lang="tr-TR" dirty="0" err="1" smtClean="0"/>
              <a:t>info</a:t>
            </a:r>
            <a:r>
              <a:rPr lang="tr-TR" dirty="0" smtClean="0"/>
              <a:t> </a:t>
            </a:r>
            <a:r>
              <a:rPr lang="tr-TR" dirty="0"/>
              <a:t>paletinde ve seçenekler araç çubuğunda yer alır. Buradaki x ve y ölçümün </a:t>
            </a:r>
            <a:r>
              <a:rPr lang="tr-TR" dirty="0" smtClean="0"/>
              <a:t>başlatıldığı koordinatları</a:t>
            </a:r>
            <a:r>
              <a:rPr lang="tr-TR" dirty="0"/>
              <a:t>, w genişlik, h yükseklik, a açı, d1-d2 toplam mesafeyi verir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4.</a:t>
            </a:r>
            <a:r>
              <a:rPr lang="tr-TR" dirty="0" smtClean="0"/>
              <a:t>         </a:t>
            </a:r>
            <a:r>
              <a:rPr lang="tr-TR" dirty="0" err="1" smtClean="0"/>
              <a:t>Hand</a:t>
            </a:r>
            <a:r>
              <a:rPr lang="tr-TR" dirty="0" smtClean="0"/>
              <a:t> </a:t>
            </a:r>
            <a:r>
              <a:rPr lang="tr-TR" dirty="0" err="1" smtClean="0"/>
              <a:t>Tool</a:t>
            </a:r>
            <a:r>
              <a:rPr lang="tr-TR" dirty="0" smtClean="0"/>
              <a:t> : Çalışılan resmi pencere sınırları içerisinde sürüklemeye yarar.</a:t>
            </a:r>
          </a:p>
        </p:txBody>
      </p:sp>
      <p:pic>
        <p:nvPicPr>
          <p:cNvPr id="17" name="Resim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171" y="1989138"/>
            <a:ext cx="1975201" cy="300983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 rotWithShape="1">
          <a:blip r:embed="rId4"/>
          <a:srcRect t="12181" r="19730" b="4380"/>
          <a:stretch/>
        </p:blipFill>
        <p:spPr>
          <a:xfrm>
            <a:off x="1235825" y="2699905"/>
            <a:ext cx="1845892" cy="277803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8879" y="4322402"/>
            <a:ext cx="1910546" cy="228152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8693" y="5270361"/>
            <a:ext cx="338436" cy="32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9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Yardımcı Araçlar [1]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874712" y="1856238"/>
            <a:ext cx="10568867" cy="4498380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/>
              <a:t>5</a:t>
            </a:r>
            <a:r>
              <a:rPr lang="tr-TR" b="1" dirty="0"/>
              <a:t>.</a:t>
            </a:r>
            <a:r>
              <a:rPr lang="tr-TR" dirty="0"/>
              <a:t> </a:t>
            </a:r>
            <a:r>
              <a:rPr lang="tr-TR" b="1" dirty="0"/>
              <a:t>Cetvel</a:t>
            </a:r>
            <a:r>
              <a:rPr lang="tr-TR" dirty="0"/>
              <a:t>: Ekranda cetveli göstermek veya gizlemek için </a:t>
            </a:r>
            <a:r>
              <a:rPr lang="tr-TR" dirty="0" err="1"/>
              <a:t>View</a:t>
            </a:r>
            <a:r>
              <a:rPr lang="tr-TR" dirty="0"/>
              <a:t>/</a:t>
            </a:r>
            <a:r>
              <a:rPr lang="tr-TR" dirty="0" err="1"/>
              <a:t>Rulers</a:t>
            </a:r>
            <a:r>
              <a:rPr lang="tr-TR" dirty="0"/>
              <a:t> </a:t>
            </a:r>
            <a:r>
              <a:rPr lang="tr-TR" dirty="0" err="1"/>
              <a:t>menu</a:t>
            </a:r>
            <a:r>
              <a:rPr lang="tr-TR" dirty="0"/>
              <a:t> komutu verilir</a:t>
            </a:r>
            <a:r>
              <a:rPr lang="tr-TR" dirty="0" smtClean="0"/>
              <a:t>. Yada </a:t>
            </a:r>
            <a:r>
              <a:rPr lang="tr-TR" dirty="0" err="1"/>
              <a:t>Ctrl+R</a:t>
            </a:r>
            <a:r>
              <a:rPr lang="tr-TR" dirty="0"/>
              <a:t> klavye kısa yol tuş bileşimi kullanılır</a:t>
            </a:r>
            <a:r>
              <a:rPr lang="tr-TR" dirty="0" smtClean="0"/>
              <a:t>.</a:t>
            </a:r>
          </a:p>
          <a:p>
            <a:r>
              <a:rPr lang="tr-TR" b="1" dirty="0"/>
              <a:t>6.</a:t>
            </a:r>
            <a:r>
              <a:rPr lang="tr-TR" dirty="0"/>
              <a:t> </a:t>
            </a:r>
            <a:r>
              <a:rPr lang="tr-TR" b="1" dirty="0"/>
              <a:t>Izgara</a:t>
            </a:r>
            <a:r>
              <a:rPr lang="tr-TR" dirty="0"/>
              <a:t>: Ekranda ızgarayı göstermek veya gizlemek için </a:t>
            </a:r>
            <a:r>
              <a:rPr lang="tr-TR" dirty="0" err="1"/>
              <a:t>View</a:t>
            </a:r>
            <a:r>
              <a:rPr lang="tr-TR" dirty="0"/>
              <a:t>/Show/</a:t>
            </a:r>
            <a:r>
              <a:rPr lang="tr-TR" dirty="0" err="1"/>
              <a:t>Grid</a:t>
            </a:r>
            <a:r>
              <a:rPr lang="tr-TR" dirty="0"/>
              <a:t> </a:t>
            </a:r>
            <a:r>
              <a:rPr lang="tr-TR" dirty="0" err="1"/>
              <a:t>menu</a:t>
            </a:r>
            <a:r>
              <a:rPr lang="tr-TR" dirty="0"/>
              <a:t> </a:t>
            </a:r>
            <a:r>
              <a:rPr lang="tr-TR" dirty="0" err="1" smtClean="0"/>
              <a:t>komutuverilir</a:t>
            </a:r>
            <a:r>
              <a:rPr lang="tr-TR" dirty="0"/>
              <a:t>. Yada </a:t>
            </a:r>
            <a:r>
              <a:rPr lang="tr-TR" dirty="0" err="1"/>
              <a:t>Ctrl</a:t>
            </a:r>
            <a:r>
              <a:rPr lang="tr-TR" dirty="0"/>
              <a:t>+” klavye kısa yol tuş bileşimi kullanılır</a:t>
            </a:r>
            <a:r>
              <a:rPr lang="tr-TR" dirty="0" smtClean="0"/>
              <a:t>.</a:t>
            </a:r>
          </a:p>
          <a:p>
            <a:r>
              <a:rPr lang="tr-TR" b="1" dirty="0"/>
              <a:t>7.</a:t>
            </a:r>
            <a:r>
              <a:rPr lang="tr-TR" dirty="0"/>
              <a:t> </a:t>
            </a:r>
            <a:r>
              <a:rPr lang="tr-TR" b="1" dirty="0"/>
              <a:t>Görünüm </a:t>
            </a:r>
            <a:r>
              <a:rPr lang="tr-TR" b="1" dirty="0" err="1"/>
              <a:t>modları</a:t>
            </a:r>
            <a:r>
              <a:rPr lang="tr-TR" b="1" dirty="0"/>
              <a:t>:</a:t>
            </a:r>
          </a:p>
          <a:p>
            <a:r>
              <a:rPr lang="tr-TR" dirty="0"/>
              <a:t>a. </a:t>
            </a:r>
            <a:r>
              <a:rPr lang="tr-TR" dirty="0" smtClean="0"/>
              <a:t>                                           Standart </a:t>
            </a:r>
            <a:r>
              <a:rPr lang="tr-TR" dirty="0"/>
              <a:t>ekran </a:t>
            </a:r>
            <a:r>
              <a:rPr lang="tr-TR" dirty="0" err="1"/>
              <a:t>modu</a:t>
            </a:r>
            <a:r>
              <a:rPr lang="tr-TR" dirty="0"/>
              <a:t>. Varsayılan görünüm </a:t>
            </a:r>
            <a:r>
              <a:rPr lang="tr-TR" dirty="0" err="1"/>
              <a:t>modur</a:t>
            </a:r>
            <a:r>
              <a:rPr lang="tr-TR" dirty="0"/>
              <a:t>. Resim penceresi diğer ara </a:t>
            </a:r>
            <a:r>
              <a:rPr lang="tr-TR" dirty="0" smtClean="0"/>
              <a:t>birim penceresi </a:t>
            </a:r>
            <a:r>
              <a:rPr lang="tr-TR" dirty="0"/>
              <a:t>ile ayrık durumdadır.</a:t>
            </a:r>
          </a:p>
          <a:p>
            <a:r>
              <a:rPr lang="tr-TR" dirty="0"/>
              <a:t>b</a:t>
            </a:r>
            <a:r>
              <a:rPr lang="tr-TR" dirty="0" smtClean="0"/>
              <a:t>.                                            Menü </a:t>
            </a:r>
            <a:r>
              <a:rPr lang="tr-TR" dirty="0"/>
              <a:t>çubuğu ile tam ekran gösterim </a:t>
            </a:r>
            <a:r>
              <a:rPr lang="tr-TR" dirty="0" err="1"/>
              <a:t>moduna</a:t>
            </a:r>
            <a:r>
              <a:rPr lang="tr-TR" dirty="0"/>
              <a:t> geçer.</a:t>
            </a:r>
          </a:p>
          <a:p>
            <a:r>
              <a:rPr lang="tr-TR" dirty="0"/>
              <a:t>c. </a:t>
            </a:r>
            <a:r>
              <a:rPr lang="tr-TR" dirty="0" smtClean="0"/>
              <a:t>                                            Tam </a:t>
            </a:r>
            <a:r>
              <a:rPr lang="tr-TR" dirty="0"/>
              <a:t>ekran gösterilir. Menü çubuğu da ekranda gösterilmez.</a:t>
            </a:r>
          </a:p>
          <a:p>
            <a:r>
              <a:rPr lang="tr-TR" b="1" dirty="0"/>
              <a:t>8.</a:t>
            </a:r>
            <a:r>
              <a:rPr lang="tr-TR" dirty="0"/>
              <a:t> </a:t>
            </a:r>
            <a:r>
              <a:rPr lang="tr-TR" dirty="0" smtClean="0"/>
              <a:t>                </a:t>
            </a:r>
            <a:r>
              <a:rPr lang="tr-TR" b="1" dirty="0" smtClean="0"/>
              <a:t>düzenleme </a:t>
            </a:r>
            <a:r>
              <a:rPr lang="tr-TR" b="1" dirty="0" err="1"/>
              <a:t>modları</a:t>
            </a:r>
            <a:endParaRPr lang="tr-TR" b="1" dirty="0"/>
          </a:p>
          <a:p>
            <a:r>
              <a:rPr lang="sv-SE" dirty="0"/>
              <a:t>a</a:t>
            </a:r>
            <a:r>
              <a:rPr lang="sv-SE" dirty="0" smtClean="0"/>
              <a:t>.</a:t>
            </a:r>
            <a:r>
              <a:rPr lang="tr-TR" dirty="0" smtClean="0"/>
              <a:t>         </a:t>
            </a:r>
            <a:r>
              <a:rPr lang="sv-SE" dirty="0" smtClean="0"/>
              <a:t>Standart </a:t>
            </a:r>
            <a:r>
              <a:rPr lang="sv-SE" dirty="0"/>
              <a:t>düzenleme modu. Şu ana kadar kullanılan mottur.</a:t>
            </a:r>
          </a:p>
          <a:p>
            <a:r>
              <a:rPr lang="tr-TR" dirty="0"/>
              <a:t>b. </a:t>
            </a:r>
            <a:r>
              <a:rPr lang="tr-TR" dirty="0" smtClean="0"/>
              <a:t>        Hızlı </a:t>
            </a:r>
            <a:r>
              <a:rPr lang="tr-TR" dirty="0"/>
              <a:t>maskeleme </a:t>
            </a:r>
            <a:r>
              <a:rPr lang="tr-TR" dirty="0" err="1"/>
              <a:t>modu</a:t>
            </a:r>
            <a:r>
              <a:rPr lang="tr-TR" dirty="0"/>
              <a:t>. Herhangi bir seçim aracı ile seçilen bölge üzerinde </a:t>
            </a:r>
            <a:r>
              <a:rPr lang="tr-TR" dirty="0" smtClean="0"/>
              <a:t>daha kolay </a:t>
            </a:r>
            <a:r>
              <a:rPr lang="tr-TR" dirty="0"/>
              <a:t>çalışılmayı sağlar. Normal </a:t>
            </a:r>
            <a:r>
              <a:rPr lang="tr-TR" dirty="0" err="1"/>
              <a:t>modda</a:t>
            </a:r>
            <a:r>
              <a:rPr lang="tr-TR" dirty="0"/>
              <a:t> seçim yapılıp bu moda geçildiği zaman diğer </a:t>
            </a:r>
            <a:r>
              <a:rPr lang="tr-TR" dirty="0" smtClean="0"/>
              <a:t>kısımlar kırmızı </a:t>
            </a:r>
            <a:r>
              <a:rPr lang="tr-TR" dirty="0"/>
              <a:t>şeffaf bir görünüm kazanır. Görüntüdeki değişiklik sadece ekrandadır. Belge </a:t>
            </a:r>
            <a:r>
              <a:rPr lang="tr-TR" dirty="0" smtClean="0"/>
              <a:t>üzerine bir </a:t>
            </a:r>
            <a:r>
              <a:rPr lang="tr-TR" dirty="0"/>
              <a:t>etkisi yoktur. Seçim alanının dışında kalan yerlerin renginin değişmesi diğer </a:t>
            </a:r>
            <a:r>
              <a:rPr lang="tr-TR" dirty="0" smtClean="0"/>
              <a:t>kısımların yalıtıldığı </a:t>
            </a:r>
            <a:r>
              <a:rPr lang="tr-TR" dirty="0"/>
              <a:t>anlamına gelir. Böylelikle sadece seçim üzerinde çalışabilir. Bu </a:t>
            </a:r>
            <a:r>
              <a:rPr lang="tr-TR" dirty="0" err="1"/>
              <a:t>modu</a:t>
            </a:r>
            <a:r>
              <a:rPr lang="tr-TR" dirty="0"/>
              <a:t> yağlı </a:t>
            </a:r>
            <a:r>
              <a:rPr lang="tr-TR" dirty="0" smtClean="0"/>
              <a:t>boya yaparken </a:t>
            </a:r>
            <a:r>
              <a:rPr lang="tr-TR" dirty="0" err="1" smtClean="0"/>
              <a:t>oyanacak</a:t>
            </a:r>
            <a:r>
              <a:rPr lang="tr-TR" dirty="0" smtClean="0"/>
              <a:t> </a:t>
            </a:r>
            <a:r>
              <a:rPr lang="tr-TR" dirty="0"/>
              <a:t>alan dışında kalan kısımların kapatılmasına benzetebilir. </a:t>
            </a:r>
            <a:r>
              <a:rPr lang="tr-TR" dirty="0" smtClean="0"/>
              <a:t>Hızlı maskeleme </a:t>
            </a:r>
            <a:r>
              <a:rPr lang="tr-TR" dirty="0" err="1"/>
              <a:t>mod</a:t>
            </a:r>
            <a:r>
              <a:rPr lang="tr-TR" dirty="0"/>
              <a:t> düğmesi üzerinde çift tıklayarak erişilecek olan pencereden renk </a:t>
            </a:r>
            <a:r>
              <a:rPr lang="tr-TR" dirty="0" smtClean="0"/>
              <a:t>ve saydamlık </a:t>
            </a:r>
            <a:r>
              <a:rPr lang="tr-TR" dirty="0"/>
              <a:t>ayarı yapılır.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/>
          <a:srcRect t="56587" b="8152"/>
          <a:stretch/>
        </p:blipFill>
        <p:spPr>
          <a:xfrm>
            <a:off x="1171168" y="4128657"/>
            <a:ext cx="2076450" cy="22167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3"/>
          <a:srcRect b="63982"/>
          <a:stretch/>
        </p:blipFill>
        <p:spPr>
          <a:xfrm>
            <a:off x="1171168" y="3154083"/>
            <a:ext cx="2076450" cy="226426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3"/>
          <a:srcRect t="28672" b="36066"/>
          <a:stretch/>
        </p:blipFill>
        <p:spPr>
          <a:xfrm>
            <a:off x="1171168" y="3731491"/>
            <a:ext cx="2076450" cy="221672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4"/>
          <a:srcRect t="1" r="11531" b="20272"/>
          <a:stretch/>
        </p:blipFill>
        <p:spPr>
          <a:xfrm>
            <a:off x="1171169" y="4475450"/>
            <a:ext cx="311784" cy="23541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5"/>
          <a:srcRect l="2075" r="12278" b="8737"/>
          <a:stretch/>
        </p:blipFill>
        <p:spPr>
          <a:xfrm>
            <a:off x="1551074" y="4469207"/>
            <a:ext cx="285106" cy="241657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 rotWithShape="1">
          <a:blip r:embed="rId4"/>
          <a:srcRect t="1" r="11531" b="20272"/>
          <a:stretch/>
        </p:blipFill>
        <p:spPr>
          <a:xfrm>
            <a:off x="1171168" y="4829742"/>
            <a:ext cx="311784" cy="2354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 rotWithShape="1">
          <a:blip r:embed="rId5"/>
          <a:srcRect l="2075" r="12278" b="8737"/>
          <a:stretch/>
        </p:blipFill>
        <p:spPr>
          <a:xfrm>
            <a:off x="1175613" y="5100892"/>
            <a:ext cx="285106" cy="24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Özer T.  2009 Grafik </a:t>
            </a:r>
            <a:r>
              <a:rPr lang="tr-TR" dirty="0"/>
              <a:t>ve Animasyon ders </a:t>
            </a:r>
            <a:r>
              <a:rPr lang="tr-TR" dirty="0" smtClean="0"/>
              <a:t>notları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205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1008</TotalTime>
  <Words>628</Words>
  <Application>Microsoft Office PowerPoint</Application>
  <PresentationFormat>Geniş ekran</PresentationFormat>
  <Paragraphs>47</Paragraphs>
  <Slides>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Düğmeler ve Açılır Menüler</vt:lpstr>
      <vt:lpstr>Büyültme ve Küçültme [1]</vt:lpstr>
      <vt:lpstr>Büyültme ve Küçültme [1]</vt:lpstr>
      <vt:lpstr>Büyültme ve Küçültme [1]</vt:lpstr>
      <vt:lpstr>Büyültme ve Küçültme [1]</vt:lpstr>
      <vt:lpstr>Yardımcı Araçlar [1]</vt:lpstr>
      <vt:lpstr>Yardımcı Araçlar [1]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100</cp:revision>
  <dcterms:created xsi:type="dcterms:W3CDTF">2017-11-14T11:12:27Z</dcterms:created>
  <dcterms:modified xsi:type="dcterms:W3CDTF">2017-11-18T11:03:53Z</dcterms:modified>
</cp:coreProperties>
</file>