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750BB09-D46A-7F47-8BCA-988F8C991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5606" y="511445"/>
            <a:ext cx="5718875" cy="1131375"/>
          </a:xfrm>
        </p:spPr>
        <p:txBody>
          <a:bodyPr/>
          <a:lstStyle/>
          <a:p>
            <a:r>
              <a:rPr lang="tr-TR" dirty="0"/>
              <a:t>Konu 4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FE5C3B8-AC50-C946-B339-C7C3B6160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986" y="1642820"/>
            <a:ext cx="10317002" cy="3614979"/>
          </a:xfrm>
        </p:spPr>
        <p:txBody>
          <a:bodyPr>
            <a:normAutofit/>
          </a:bodyPr>
          <a:lstStyle/>
          <a:p>
            <a:r>
              <a:rPr lang="pl-PL" dirty="0"/>
              <a:t>Liczebniki</a:t>
            </a:r>
          </a:p>
          <a:p>
            <a:r>
              <a:rPr lang="pl-PL" cap="none" dirty="0" err="1"/>
              <a:t>Sayımız</a:t>
            </a:r>
            <a:r>
              <a:rPr lang="pl-PL" cap="none" dirty="0"/>
              <a:t> dwa / dwie, trzy, cztery (2,3,4) </a:t>
            </a:r>
            <a:r>
              <a:rPr lang="pl-PL" cap="none" dirty="0" err="1"/>
              <a:t>veya</a:t>
            </a:r>
            <a:r>
              <a:rPr lang="pl-PL" cap="none" dirty="0"/>
              <a:t> </a:t>
            </a:r>
            <a:r>
              <a:rPr lang="pl-PL" cap="none" dirty="0" err="1"/>
              <a:t>birler</a:t>
            </a:r>
            <a:r>
              <a:rPr lang="pl-PL" cap="none" dirty="0"/>
              <a:t> </a:t>
            </a:r>
            <a:r>
              <a:rPr lang="pl-PL" cap="none" dirty="0" err="1"/>
              <a:t>basamağı</a:t>
            </a:r>
            <a:r>
              <a:rPr lang="pl-PL" cap="none" dirty="0"/>
              <a:t> 2,3,4 ile </a:t>
            </a:r>
            <a:r>
              <a:rPr lang="pl-PL" cap="none" dirty="0" err="1"/>
              <a:t>bitiyorsa</a:t>
            </a:r>
            <a:r>
              <a:rPr lang="pl-PL" cap="none" dirty="0"/>
              <a:t>, </a:t>
            </a:r>
            <a:r>
              <a:rPr lang="pl-PL" cap="none" dirty="0" err="1"/>
              <a:t>isim</a:t>
            </a:r>
            <a:r>
              <a:rPr lang="pl-PL" cap="none" dirty="0"/>
              <a:t> mianownik </a:t>
            </a:r>
            <a:r>
              <a:rPr lang="pl-PL" cap="none" dirty="0" err="1"/>
              <a:t>çoğul</a:t>
            </a:r>
            <a:r>
              <a:rPr lang="pl-PL" cap="none" dirty="0"/>
              <a:t> </a:t>
            </a:r>
            <a:r>
              <a:rPr lang="pl-PL" cap="none" dirty="0" err="1"/>
              <a:t>formdadır</a:t>
            </a:r>
            <a:r>
              <a:rPr lang="pl-PL" cap="none" dirty="0"/>
              <a:t>, </a:t>
            </a:r>
            <a:r>
              <a:rPr lang="pl-PL" cap="none" dirty="0" err="1"/>
              <a:t>gerek</a:t>
            </a:r>
            <a:r>
              <a:rPr lang="pl-PL" cap="none" dirty="0"/>
              <a:t> </a:t>
            </a:r>
            <a:r>
              <a:rPr lang="pl-PL" cap="none" dirty="0" err="1"/>
              <a:t>şimdiki</a:t>
            </a:r>
            <a:r>
              <a:rPr lang="pl-PL" cap="none" dirty="0"/>
              <a:t> </a:t>
            </a:r>
            <a:r>
              <a:rPr lang="pl-PL" cap="none" dirty="0" err="1"/>
              <a:t>zaman</a:t>
            </a:r>
            <a:r>
              <a:rPr lang="pl-PL" cap="none" dirty="0"/>
              <a:t> </a:t>
            </a:r>
            <a:r>
              <a:rPr lang="pl-PL" cap="none" dirty="0" err="1"/>
              <a:t>gerekse</a:t>
            </a:r>
            <a:r>
              <a:rPr lang="pl-PL" cap="none" dirty="0"/>
              <a:t> </a:t>
            </a:r>
            <a:r>
              <a:rPr lang="pl-PL" cap="none" dirty="0" err="1"/>
              <a:t>geçmiş</a:t>
            </a:r>
            <a:r>
              <a:rPr lang="pl-PL" cap="none" dirty="0"/>
              <a:t> </a:t>
            </a:r>
            <a:r>
              <a:rPr lang="pl-PL" cap="none" dirty="0" err="1"/>
              <a:t>zamanda</a:t>
            </a:r>
            <a:r>
              <a:rPr lang="pl-PL" cap="none" dirty="0"/>
              <a:t> </a:t>
            </a:r>
            <a:r>
              <a:rPr lang="pl-PL" cap="none" dirty="0" err="1"/>
              <a:t>eylem</a:t>
            </a:r>
            <a:r>
              <a:rPr lang="pl-PL" cap="none" dirty="0"/>
              <a:t> 3. </a:t>
            </a:r>
            <a:r>
              <a:rPr lang="pl-PL" cap="none" dirty="0" err="1"/>
              <a:t>Çoğul</a:t>
            </a:r>
            <a:r>
              <a:rPr lang="pl-PL" cap="none" dirty="0"/>
              <a:t> </a:t>
            </a:r>
            <a:r>
              <a:rPr lang="pl-PL" cap="none" dirty="0" err="1"/>
              <a:t>kişi</a:t>
            </a:r>
            <a:r>
              <a:rPr lang="pl-PL" cap="none" dirty="0"/>
              <a:t> </a:t>
            </a:r>
            <a:r>
              <a:rPr lang="pl-PL" cap="none" dirty="0" err="1"/>
              <a:t>formda</a:t>
            </a:r>
            <a:r>
              <a:rPr lang="pl-PL" cap="none" dirty="0"/>
              <a:t> </a:t>
            </a:r>
            <a:r>
              <a:rPr lang="pl-PL" cap="none" dirty="0" err="1"/>
              <a:t>çekimlenir</a:t>
            </a:r>
            <a:r>
              <a:rPr lang="pl-PL" cap="none" dirty="0"/>
              <a:t>.</a:t>
            </a:r>
          </a:p>
          <a:p>
            <a:r>
              <a:rPr lang="pl-PL" cap="none" dirty="0"/>
              <a:t>Komputer-komputery, studentka-studentki, krzesło-krzesła, budynek-budynki, </a:t>
            </a:r>
            <a:r>
              <a:rPr lang="pl-PL" cap="none" dirty="0" err="1"/>
              <a:t>samochod</a:t>
            </a:r>
            <a:r>
              <a:rPr lang="pl-PL" cap="none" dirty="0"/>
              <a:t>- samochody, kobiet-kobiety, wino-wina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120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D3383FB-7135-3346-96D8-374AFC6C3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4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9A7A4D-8C72-B54E-8894-1BE9E5C635B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 err="1"/>
              <a:t>Dwie</a:t>
            </a:r>
            <a:r>
              <a:rPr lang="tr-TR" cap="none" dirty="0"/>
              <a:t> </a:t>
            </a:r>
            <a:r>
              <a:rPr lang="tr-TR" cap="none" dirty="0" err="1"/>
              <a:t>studentki</a:t>
            </a:r>
            <a:r>
              <a:rPr lang="tr-TR" cap="none" dirty="0"/>
              <a:t> </a:t>
            </a:r>
            <a:r>
              <a:rPr lang="tr-TR" cap="none" dirty="0" err="1"/>
              <a:t>chodzą</a:t>
            </a:r>
            <a:r>
              <a:rPr lang="tr-TR" cap="none" dirty="0"/>
              <a:t>/</a:t>
            </a:r>
            <a:r>
              <a:rPr lang="tr-TR" cap="none" dirty="0" err="1"/>
              <a:t>chodziły</a:t>
            </a:r>
            <a:r>
              <a:rPr lang="tr-TR" cap="none" dirty="0"/>
              <a:t> do </a:t>
            </a:r>
            <a:r>
              <a:rPr lang="tr-TR" cap="none" dirty="0" err="1"/>
              <a:t>szkoły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Pieć</a:t>
            </a:r>
            <a:r>
              <a:rPr lang="tr-TR" cap="none" dirty="0"/>
              <a:t> </a:t>
            </a:r>
            <a:r>
              <a:rPr lang="tr-TR" cap="none" dirty="0" err="1"/>
              <a:t>studentek</a:t>
            </a:r>
            <a:r>
              <a:rPr lang="tr-TR" cap="none" dirty="0"/>
              <a:t> </a:t>
            </a:r>
            <a:r>
              <a:rPr lang="tr-TR" cap="none" dirty="0" err="1"/>
              <a:t>chodzi</a:t>
            </a:r>
            <a:r>
              <a:rPr lang="tr-TR" cap="none" dirty="0"/>
              <a:t>/</a:t>
            </a:r>
            <a:r>
              <a:rPr lang="tr-TR" cap="none" dirty="0" err="1"/>
              <a:t>chodziło</a:t>
            </a:r>
            <a:r>
              <a:rPr lang="tr-TR" cap="none" dirty="0"/>
              <a:t> do </a:t>
            </a:r>
            <a:r>
              <a:rPr lang="tr-TR" cap="none" dirty="0" err="1"/>
              <a:t>szkoły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Trzydzieści</a:t>
            </a:r>
            <a:r>
              <a:rPr lang="tr-TR" cap="none" dirty="0"/>
              <a:t> </a:t>
            </a:r>
            <a:r>
              <a:rPr lang="tr-TR" cap="none" dirty="0" err="1"/>
              <a:t>dwie</a:t>
            </a:r>
            <a:r>
              <a:rPr lang="tr-TR" cap="none" dirty="0"/>
              <a:t> </a:t>
            </a:r>
            <a:r>
              <a:rPr lang="tr-TR" cap="none" dirty="0" err="1"/>
              <a:t>dziennikarki</a:t>
            </a:r>
            <a:r>
              <a:rPr lang="tr-TR" cap="none" dirty="0"/>
              <a:t> </a:t>
            </a:r>
            <a:r>
              <a:rPr lang="tr-TR" cap="none" dirty="0" err="1"/>
              <a:t>dyskutują</a:t>
            </a:r>
            <a:r>
              <a:rPr lang="tr-TR" cap="none" dirty="0"/>
              <a:t>/ o </a:t>
            </a:r>
            <a:r>
              <a:rPr lang="tr-TR" cap="none" dirty="0" err="1"/>
              <a:t>polityce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Sześć</a:t>
            </a:r>
            <a:r>
              <a:rPr lang="tr-TR" cap="none" dirty="0"/>
              <a:t> </a:t>
            </a:r>
            <a:r>
              <a:rPr lang="tr-TR" cap="none" dirty="0" err="1"/>
              <a:t>dziennikarek</a:t>
            </a:r>
            <a:r>
              <a:rPr lang="tr-TR" cap="none" dirty="0"/>
              <a:t> </a:t>
            </a:r>
            <a:r>
              <a:rPr lang="tr-TR" cap="none" dirty="0" err="1"/>
              <a:t>dyskutuje</a:t>
            </a:r>
            <a:r>
              <a:rPr lang="tr-TR" cap="none" dirty="0"/>
              <a:t> o </a:t>
            </a:r>
            <a:r>
              <a:rPr lang="tr-TR" cap="none" dirty="0" err="1"/>
              <a:t>polityce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Cztery</a:t>
            </a:r>
            <a:r>
              <a:rPr lang="tr-TR" cap="none" dirty="0"/>
              <a:t> </a:t>
            </a:r>
            <a:r>
              <a:rPr lang="tr-TR" cap="none" dirty="0" err="1"/>
              <a:t>krzesła</a:t>
            </a:r>
            <a:r>
              <a:rPr lang="tr-TR" cap="none" dirty="0"/>
              <a:t> </a:t>
            </a:r>
            <a:r>
              <a:rPr lang="tr-TR" cap="none" dirty="0" err="1"/>
              <a:t>stoją</a:t>
            </a:r>
            <a:r>
              <a:rPr lang="tr-TR" cap="none" dirty="0"/>
              <a:t>/</a:t>
            </a:r>
            <a:r>
              <a:rPr lang="tr-TR" cap="none" dirty="0" err="1"/>
              <a:t>stały</a:t>
            </a:r>
            <a:r>
              <a:rPr lang="tr-TR" cap="none" dirty="0"/>
              <a:t> </a:t>
            </a:r>
            <a:r>
              <a:rPr lang="tr-TR" cap="none" dirty="0" err="1"/>
              <a:t>obok</a:t>
            </a:r>
            <a:r>
              <a:rPr lang="tr-TR" cap="none" dirty="0"/>
              <a:t> </a:t>
            </a:r>
            <a:r>
              <a:rPr lang="tr-TR" cap="none" dirty="0" err="1"/>
              <a:t>biurka</a:t>
            </a:r>
            <a:r>
              <a:rPr lang="tr-TR" cap="none" dirty="0"/>
              <a:t>.       </a:t>
            </a:r>
          </a:p>
          <a:p>
            <a:r>
              <a:rPr lang="tr-TR" cap="none" dirty="0" err="1"/>
              <a:t>Siedem</a:t>
            </a:r>
            <a:r>
              <a:rPr lang="tr-TR" cap="none" dirty="0"/>
              <a:t> </a:t>
            </a:r>
            <a:r>
              <a:rPr lang="tr-TR" cap="none" dirty="0" err="1"/>
              <a:t>krzeseł</a:t>
            </a:r>
            <a:r>
              <a:rPr lang="tr-TR" cap="none" dirty="0"/>
              <a:t> </a:t>
            </a:r>
            <a:r>
              <a:rPr lang="tr-TR" cap="none" dirty="0" err="1"/>
              <a:t>stoi</a:t>
            </a:r>
            <a:r>
              <a:rPr lang="tr-TR" cap="none" dirty="0"/>
              <a:t>/</a:t>
            </a:r>
            <a:r>
              <a:rPr lang="tr-TR" cap="none" dirty="0" err="1"/>
              <a:t>stało</a:t>
            </a:r>
            <a:r>
              <a:rPr lang="tr-TR" cap="none" dirty="0"/>
              <a:t> </a:t>
            </a:r>
            <a:r>
              <a:rPr lang="tr-TR" cap="none" dirty="0" err="1"/>
              <a:t>obok</a:t>
            </a:r>
            <a:r>
              <a:rPr lang="tr-TR" cap="none" dirty="0"/>
              <a:t> </a:t>
            </a:r>
            <a:r>
              <a:rPr lang="tr-TR" cap="none" dirty="0" err="1"/>
              <a:t>biurka</a:t>
            </a:r>
            <a:r>
              <a:rPr lang="tr-TR" cap="none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576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F21581-19ED-2545-8A86-689E8D75A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4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DD4444-F95C-F045-A352-21F5D064543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cap="none" dirty="0" err="1"/>
              <a:t>Sześćdziesiąt</a:t>
            </a:r>
            <a:r>
              <a:rPr lang="tr-TR" cap="none" dirty="0"/>
              <a:t> </a:t>
            </a:r>
            <a:r>
              <a:rPr lang="tr-TR" cap="none" dirty="0" err="1"/>
              <a:t>trzy</a:t>
            </a:r>
            <a:r>
              <a:rPr lang="tr-TR" cap="none" dirty="0"/>
              <a:t> </a:t>
            </a:r>
            <a:r>
              <a:rPr lang="tr-TR" cap="none" dirty="0" err="1"/>
              <a:t>studentki</a:t>
            </a:r>
            <a:r>
              <a:rPr lang="tr-TR" cap="none" dirty="0"/>
              <a:t> </a:t>
            </a:r>
            <a:r>
              <a:rPr lang="tr-TR" cap="none" dirty="0" err="1"/>
              <a:t>studiują</a:t>
            </a:r>
            <a:r>
              <a:rPr lang="tr-TR" cap="none" dirty="0"/>
              <a:t> w </a:t>
            </a:r>
            <a:r>
              <a:rPr lang="tr-TR" cap="none" dirty="0" err="1"/>
              <a:t>szkole</a:t>
            </a:r>
            <a:r>
              <a:rPr lang="tr-TR" cap="none" dirty="0"/>
              <a:t>.     </a:t>
            </a:r>
          </a:p>
          <a:p>
            <a:r>
              <a:rPr lang="tr-TR" cap="none" dirty="0" err="1"/>
              <a:t>Szesdziesiąt</a:t>
            </a:r>
            <a:r>
              <a:rPr lang="tr-TR" cap="none" dirty="0"/>
              <a:t> </a:t>
            </a:r>
            <a:r>
              <a:rPr lang="tr-TR" cap="none" dirty="0" err="1"/>
              <a:t>osiem</a:t>
            </a:r>
            <a:r>
              <a:rPr lang="tr-TR" cap="none" dirty="0"/>
              <a:t> </a:t>
            </a:r>
            <a:r>
              <a:rPr lang="tr-TR" cap="none" dirty="0" err="1"/>
              <a:t>studentek</a:t>
            </a:r>
            <a:r>
              <a:rPr lang="tr-TR" cap="none" dirty="0"/>
              <a:t> </a:t>
            </a:r>
            <a:r>
              <a:rPr lang="tr-TR" cap="none" dirty="0" err="1"/>
              <a:t>studiuje</a:t>
            </a:r>
            <a:r>
              <a:rPr lang="tr-TR" cap="none" dirty="0"/>
              <a:t> w </a:t>
            </a:r>
            <a:r>
              <a:rPr lang="tr-TR" cap="none" dirty="0" err="1"/>
              <a:t>szkole</a:t>
            </a:r>
            <a:r>
              <a:rPr lang="tr-TR" cap="none" dirty="0"/>
              <a:t>. </a:t>
            </a:r>
          </a:p>
          <a:p>
            <a:r>
              <a:rPr lang="tr-TR" cap="none" dirty="0" err="1"/>
              <a:t>Dwa</a:t>
            </a:r>
            <a:r>
              <a:rPr lang="tr-TR" cap="none" dirty="0"/>
              <a:t> </a:t>
            </a:r>
            <a:r>
              <a:rPr lang="tr-TR" cap="none" dirty="0" err="1"/>
              <a:t>talerze</a:t>
            </a:r>
            <a:r>
              <a:rPr lang="tr-TR" cap="none" dirty="0"/>
              <a:t> </a:t>
            </a:r>
            <a:r>
              <a:rPr lang="tr-TR" cap="none" dirty="0" err="1"/>
              <a:t>spadły</a:t>
            </a:r>
            <a:r>
              <a:rPr lang="tr-TR" cap="none" dirty="0"/>
              <a:t>.                                                   </a:t>
            </a:r>
          </a:p>
          <a:p>
            <a:r>
              <a:rPr lang="tr-TR" cap="none" dirty="0" err="1"/>
              <a:t>Szesnaście</a:t>
            </a:r>
            <a:r>
              <a:rPr lang="tr-TR" cap="none" dirty="0"/>
              <a:t> </a:t>
            </a:r>
            <a:r>
              <a:rPr lang="tr-TR" cap="none" dirty="0" err="1"/>
              <a:t>talerzy</a:t>
            </a:r>
            <a:r>
              <a:rPr lang="tr-TR" cap="none" dirty="0"/>
              <a:t> </a:t>
            </a:r>
            <a:r>
              <a:rPr lang="tr-TR" cap="none" dirty="0" err="1"/>
              <a:t>spadło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Dwa</a:t>
            </a:r>
            <a:r>
              <a:rPr lang="tr-TR" cap="none" dirty="0"/>
              <a:t> </a:t>
            </a:r>
            <a:r>
              <a:rPr lang="tr-TR" cap="none" dirty="0" err="1"/>
              <a:t>samochody</a:t>
            </a:r>
            <a:r>
              <a:rPr lang="tr-TR" cap="none" dirty="0"/>
              <a:t> </a:t>
            </a:r>
            <a:r>
              <a:rPr lang="tr-TR" cap="none" dirty="0" err="1"/>
              <a:t>zatrzymały</a:t>
            </a:r>
            <a:r>
              <a:rPr lang="tr-TR" cap="none" dirty="0"/>
              <a:t> </a:t>
            </a:r>
            <a:r>
              <a:rPr lang="tr-TR" cap="none" dirty="0" err="1"/>
              <a:t>sie</a:t>
            </a:r>
            <a:r>
              <a:rPr lang="tr-TR" cap="none" dirty="0"/>
              <a:t> </a:t>
            </a:r>
            <a:r>
              <a:rPr lang="tr-TR" cap="none" dirty="0" err="1"/>
              <a:t>na</a:t>
            </a:r>
            <a:r>
              <a:rPr lang="tr-TR" cap="none" dirty="0"/>
              <a:t> </a:t>
            </a:r>
            <a:r>
              <a:rPr lang="tr-TR" cap="none" dirty="0" err="1"/>
              <a:t>skrzyżowaniu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Dwanaście</a:t>
            </a:r>
            <a:r>
              <a:rPr lang="tr-TR" cap="none" dirty="0"/>
              <a:t> </a:t>
            </a:r>
            <a:r>
              <a:rPr lang="tr-TR" cap="none" dirty="0" err="1"/>
              <a:t>samachodów</a:t>
            </a:r>
            <a:r>
              <a:rPr lang="tr-TR" cap="none" dirty="0"/>
              <a:t> </a:t>
            </a:r>
            <a:r>
              <a:rPr lang="tr-TR" cap="none" dirty="0" err="1"/>
              <a:t>zatrzyma</a:t>
            </a:r>
            <a:r>
              <a:rPr lang="tr-TR" cap="none" dirty="0"/>
              <a:t> </a:t>
            </a:r>
            <a:r>
              <a:rPr lang="tr-TR" cap="none" dirty="0" err="1"/>
              <a:t>się</a:t>
            </a:r>
            <a:r>
              <a:rPr lang="tr-TR" cap="none" dirty="0"/>
              <a:t> </a:t>
            </a:r>
            <a:r>
              <a:rPr lang="tr-TR" cap="none" dirty="0" err="1"/>
              <a:t>na</a:t>
            </a:r>
            <a:r>
              <a:rPr lang="tr-TR" cap="none" dirty="0"/>
              <a:t> </a:t>
            </a:r>
            <a:r>
              <a:rPr lang="tr-TR" cap="none" dirty="0" err="1"/>
              <a:t>skrzyżowaniu</a:t>
            </a:r>
            <a:r>
              <a:rPr lang="tr-TR" cap="none" dirty="0"/>
              <a:t>.</a:t>
            </a:r>
          </a:p>
          <a:p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70026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1</TotalTime>
  <Words>209</Words>
  <Application>Microsoft Macintosh PowerPoint</Application>
  <PresentationFormat>Geniş ekran</PresentationFormat>
  <Paragraphs>19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Tw Cen MT</vt:lpstr>
      <vt:lpstr>Damla</vt:lpstr>
      <vt:lpstr>Konu 4</vt:lpstr>
      <vt:lpstr>Konu 4 Devamı</vt:lpstr>
      <vt:lpstr>Konu 4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4</dc:title>
  <dc:creator>Saadet Buyuk Guler</dc:creator>
  <cp:lastModifiedBy>Saadet Buyuk Guler</cp:lastModifiedBy>
  <cp:revision>1</cp:revision>
  <dcterms:created xsi:type="dcterms:W3CDTF">2020-05-19T09:07:51Z</dcterms:created>
  <dcterms:modified xsi:type="dcterms:W3CDTF">2020-05-19T09:09:26Z</dcterms:modified>
</cp:coreProperties>
</file>