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015" autoAdjust="0"/>
    <p:restoredTop sz="94660"/>
  </p:normalViewPr>
  <p:slideViewPr>
    <p:cSldViewPr snapToGrid="0">
      <p:cViewPr varScale="1">
        <p:scale>
          <a:sx n="89" d="100"/>
          <a:sy n="89" d="100"/>
        </p:scale>
        <p:origin x="120" y="15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77F57AE-F140-484E-BB57-2AB7846C0A9F}"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tr-TR"/>
        </a:p>
      </dgm:t>
    </dgm:pt>
    <dgm:pt modelId="{6BEFECAF-37E8-4D85-AD50-2CF2675DF54C}">
      <dgm:prSet phldrT="[Metin]"/>
      <dgm:spPr/>
      <dgm:t>
        <a:bodyPr/>
        <a:lstStyle/>
        <a:p>
          <a:r>
            <a:rPr lang="tr-TR" dirty="0" smtClean="0"/>
            <a:t>uzlaşma</a:t>
          </a:r>
          <a:endParaRPr lang="tr-TR" dirty="0"/>
        </a:p>
      </dgm:t>
    </dgm:pt>
    <dgm:pt modelId="{3171A55C-5672-4412-BF23-789E131CF706}" type="parTrans" cxnId="{ECCA985A-5C73-45C9-9742-66BC63F3FA3C}">
      <dgm:prSet/>
      <dgm:spPr/>
      <dgm:t>
        <a:bodyPr/>
        <a:lstStyle/>
        <a:p>
          <a:endParaRPr lang="tr-TR"/>
        </a:p>
      </dgm:t>
    </dgm:pt>
    <dgm:pt modelId="{47D31B84-578F-4CCE-B3A8-FB4C0E188577}" type="sibTrans" cxnId="{ECCA985A-5C73-45C9-9742-66BC63F3FA3C}">
      <dgm:prSet/>
      <dgm:spPr/>
      <dgm:t>
        <a:bodyPr/>
        <a:lstStyle/>
        <a:p>
          <a:endParaRPr lang="tr-TR"/>
        </a:p>
      </dgm:t>
    </dgm:pt>
    <dgm:pt modelId="{DAE3DCDE-160F-4CB9-8F3B-E7F44E2CC8FA}">
      <dgm:prSet phldrT="[Metin]" phldr="1"/>
      <dgm:spPr/>
      <dgm:t>
        <a:bodyPr/>
        <a:lstStyle/>
        <a:p>
          <a:endParaRPr lang="tr-TR"/>
        </a:p>
      </dgm:t>
    </dgm:pt>
    <dgm:pt modelId="{414E3914-FEBC-4167-811E-D3C58A5DA23D}" type="parTrans" cxnId="{18670488-8420-4F8C-9FD9-B0903C2EE0A6}">
      <dgm:prSet/>
      <dgm:spPr/>
      <dgm:t>
        <a:bodyPr/>
        <a:lstStyle/>
        <a:p>
          <a:endParaRPr lang="tr-TR"/>
        </a:p>
      </dgm:t>
    </dgm:pt>
    <dgm:pt modelId="{09159A6C-881B-4073-82A3-93E7AFB9A143}" type="sibTrans" cxnId="{18670488-8420-4F8C-9FD9-B0903C2EE0A6}">
      <dgm:prSet/>
      <dgm:spPr/>
      <dgm:t>
        <a:bodyPr/>
        <a:lstStyle/>
        <a:p>
          <a:endParaRPr lang="tr-TR"/>
        </a:p>
      </dgm:t>
    </dgm:pt>
    <dgm:pt modelId="{8FF7409D-17D5-4D37-AA3A-1AFA4401CDD1}">
      <dgm:prSet phldrT="[Metin]"/>
      <dgm:spPr/>
      <dgm:t>
        <a:bodyPr/>
        <a:lstStyle/>
        <a:p>
          <a:r>
            <a:rPr lang="tr-TR" dirty="0" smtClean="0"/>
            <a:t>Hata düzeltme</a:t>
          </a:r>
          <a:endParaRPr lang="tr-TR" dirty="0"/>
        </a:p>
      </dgm:t>
    </dgm:pt>
    <dgm:pt modelId="{65269A43-91FC-4B49-9E91-DED3B7D87BFD}" type="parTrans" cxnId="{AA2F7FFE-7E18-4033-9091-F772E3A0DFD4}">
      <dgm:prSet/>
      <dgm:spPr/>
      <dgm:t>
        <a:bodyPr/>
        <a:lstStyle/>
        <a:p>
          <a:endParaRPr lang="tr-TR"/>
        </a:p>
      </dgm:t>
    </dgm:pt>
    <dgm:pt modelId="{1EC12B5A-A253-427E-B83D-E6D026263A1E}" type="sibTrans" cxnId="{AA2F7FFE-7E18-4033-9091-F772E3A0DFD4}">
      <dgm:prSet/>
      <dgm:spPr/>
      <dgm:t>
        <a:bodyPr/>
        <a:lstStyle/>
        <a:p>
          <a:endParaRPr lang="tr-TR"/>
        </a:p>
      </dgm:t>
    </dgm:pt>
    <dgm:pt modelId="{0C58009D-D495-48AA-8761-B1DBE04E9197}">
      <dgm:prSet phldrT="[Metin]" phldr="1"/>
      <dgm:spPr/>
      <dgm:t>
        <a:bodyPr/>
        <a:lstStyle/>
        <a:p>
          <a:endParaRPr lang="tr-TR"/>
        </a:p>
      </dgm:t>
    </dgm:pt>
    <dgm:pt modelId="{3361D555-7315-4A13-8A82-348CF7109B80}" type="parTrans" cxnId="{92D5B85A-0777-4ECB-BE3B-A47E7728F61F}">
      <dgm:prSet/>
      <dgm:spPr/>
      <dgm:t>
        <a:bodyPr/>
        <a:lstStyle/>
        <a:p>
          <a:endParaRPr lang="tr-TR"/>
        </a:p>
      </dgm:t>
    </dgm:pt>
    <dgm:pt modelId="{9AA9F00C-A190-4D5A-94D7-57E5EBF85EB9}" type="sibTrans" cxnId="{92D5B85A-0777-4ECB-BE3B-A47E7728F61F}">
      <dgm:prSet/>
      <dgm:spPr/>
      <dgm:t>
        <a:bodyPr/>
        <a:lstStyle/>
        <a:p>
          <a:endParaRPr lang="tr-TR"/>
        </a:p>
      </dgm:t>
    </dgm:pt>
    <dgm:pt modelId="{4680EE71-1534-412F-83DD-6DBDE1200E26}" type="pres">
      <dgm:prSet presAssocID="{677F57AE-F140-484E-BB57-2AB7846C0A9F}" presName="linear" presStyleCnt="0">
        <dgm:presLayoutVars>
          <dgm:animLvl val="lvl"/>
          <dgm:resizeHandles val="exact"/>
        </dgm:presLayoutVars>
      </dgm:prSet>
      <dgm:spPr/>
    </dgm:pt>
    <dgm:pt modelId="{8822D50D-4B74-497F-93C2-DADE7399A568}" type="pres">
      <dgm:prSet presAssocID="{6BEFECAF-37E8-4D85-AD50-2CF2675DF54C}" presName="parentText" presStyleLbl="node1" presStyleIdx="0" presStyleCnt="2">
        <dgm:presLayoutVars>
          <dgm:chMax val="0"/>
          <dgm:bulletEnabled val="1"/>
        </dgm:presLayoutVars>
      </dgm:prSet>
      <dgm:spPr/>
    </dgm:pt>
    <dgm:pt modelId="{2B89A493-F8E4-4FC1-A0E7-B9D654D36141}" type="pres">
      <dgm:prSet presAssocID="{6BEFECAF-37E8-4D85-AD50-2CF2675DF54C}" presName="childText" presStyleLbl="revTx" presStyleIdx="0" presStyleCnt="2">
        <dgm:presLayoutVars>
          <dgm:bulletEnabled val="1"/>
        </dgm:presLayoutVars>
      </dgm:prSet>
      <dgm:spPr/>
    </dgm:pt>
    <dgm:pt modelId="{7F346473-177A-4E15-B447-EBAFB31C5F0A}" type="pres">
      <dgm:prSet presAssocID="{8FF7409D-17D5-4D37-AA3A-1AFA4401CDD1}" presName="parentText" presStyleLbl="node1" presStyleIdx="1" presStyleCnt="2">
        <dgm:presLayoutVars>
          <dgm:chMax val="0"/>
          <dgm:bulletEnabled val="1"/>
        </dgm:presLayoutVars>
      </dgm:prSet>
      <dgm:spPr/>
      <dgm:t>
        <a:bodyPr/>
        <a:lstStyle/>
        <a:p>
          <a:endParaRPr lang="tr-TR"/>
        </a:p>
      </dgm:t>
    </dgm:pt>
    <dgm:pt modelId="{A07A19FD-1FC1-4D4B-9862-1ED8CE490962}" type="pres">
      <dgm:prSet presAssocID="{8FF7409D-17D5-4D37-AA3A-1AFA4401CDD1}" presName="childText" presStyleLbl="revTx" presStyleIdx="1" presStyleCnt="2">
        <dgm:presLayoutVars>
          <dgm:bulletEnabled val="1"/>
        </dgm:presLayoutVars>
      </dgm:prSet>
      <dgm:spPr/>
    </dgm:pt>
  </dgm:ptLst>
  <dgm:cxnLst>
    <dgm:cxn modelId="{B6F9A6F7-ABEC-4F70-AEF2-02B9686BD242}" type="presOf" srcId="{DAE3DCDE-160F-4CB9-8F3B-E7F44E2CC8FA}" destId="{2B89A493-F8E4-4FC1-A0E7-B9D654D36141}" srcOrd="0" destOrd="0" presId="urn:microsoft.com/office/officeart/2005/8/layout/vList2"/>
    <dgm:cxn modelId="{18670488-8420-4F8C-9FD9-B0903C2EE0A6}" srcId="{6BEFECAF-37E8-4D85-AD50-2CF2675DF54C}" destId="{DAE3DCDE-160F-4CB9-8F3B-E7F44E2CC8FA}" srcOrd="0" destOrd="0" parTransId="{414E3914-FEBC-4167-811E-D3C58A5DA23D}" sibTransId="{09159A6C-881B-4073-82A3-93E7AFB9A143}"/>
    <dgm:cxn modelId="{AA2F7FFE-7E18-4033-9091-F772E3A0DFD4}" srcId="{677F57AE-F140-484E-BB57-2AB7846C0A9F}" destId="{8FF7409D-17D5-4D37-AA3A-1AFA4401CDD1}" srcOrd="1" destOrd="0" parTransId="{65269A43-91FC-4B49-9E91-DED3B7D87BFD}" sibTransId="{1EC12B5A-A253-427E-B83D-E6D026263A1E}"/>
    <dgm:cxn modelId="{92D5B85A-0777-4ECB-BE3B-A47E7728F61F}" srcId="{8FF7409D-17D5-4D37-AA3A-1AFA4401CDD1}" destId="{0C58009D-D495-48AA-8761-B1DBE04E9197}" srcOrd="0" destOrd="0" parTransId="{3361D555-7315-4A13-8A82-348CF7109B80}" sibTransId="{9AA9F00C-A190-4D5A-94D7-57E5EBF85EB9}"/>
    <dgm:cxn modelId="{A133B4FE-05A4-437F-99FE-B96B8DE7A278}" type="presOf" srcId="{8FF7409D-17D5-4D37-AA3A-1AFA4401CDD1}" destId="{7F346473-177A-4E15-B447-EBAFB31C5F0A}" srcOrd="0" destOrd="0" presId="urn:microsoft.com/office/officeart/2005/8/layout/vList2"/>
    <dgm:cxn modelId="{45CF1E36-E495-4A37-BA82-DEC816ADD5E6}" type="presOf" srcId="{6BEFECAF-37E8-4D85-AD50-2CF2675DF54C}" destId="{8822D50D-4B74-497F-93C2-DADE7399A568}" srcOrd="0" destOrd="0" presId="urn:microsoft.com/office/officeart/2005/8/layout/vList2"/>
    <dgm:cxn modelId="{ECCA985A-5C73-45C9-9742-66BC63F3FA3C}" srcId="{677F57AE-F140-484E-BB57-2AB7846C0A9F}" destId="{6BEFECAF-37E8-4D85-AD50-2CF2675DF54C}" srcOrd="0" destOrd="0" parTransId="{3171A55C-5672-4412-BF23-789E131CF706}" sibTransId="{47D31B84-578F-4CCE-B3A8-FB4C0E188577}"/>
    <dgm:cxn modelId="{D580D921-7729-4975-B29A-12FF92EA4460}" type="presOf" srcId="{0C58009D-D495-48AA-8761-B1DBE04E9197}" destId="{A07A19FD-1FC1-4D4B-9862-1ED8CE490962}" srcOrd="0" destOrd="0" presId="urn:microsoft.com/office/officeart/2005/8/layout/vList2"/>
    <dgm:cxn modelId="{9298980D-5D9A-4DB5-8A04-66FB57CC7236}" type="presOf" srcId="{677F57AE-F140-484E-BB57-2AB7846C0A9F}" destId="{4680EE71-1534-412F-83DD-6DBDE1200E26}" srcOrd="0" destOrd="0" presId="urn:microsoft.com/office/officeart/2005/8/layout/vList2"/>
    <dgm:cxn modelId="{98C04453-1DF3-4862-B0CE-AA446F061D30}" type="presParOf" srcId="{4680EE71-1534-412F-83DD-6DBDE1200E26}" destId="{8822D50D-4B74-497F-93C2-DADE7399A568}" srcOrd="0" destOrd="0" presId="urn:microsoft.com/office/officeart/2005/8/layout/vList2"/>
    <dgm:cxn modelId="{86DA9CE8-C0B0-4C7A-A23E-28F3D9A8A8BF}" type="presParOf" srcId="{4680EE71-1534-412F-83DD-6DBDE1200E26}" destId="{2B89A493-F8E4-4FC1-A0E7-B9D654D36141}" srcOrd="1" destOrd="0" presId="urn:microsoft.com/office/officeart/2005/8/layout/vList2"/>
    <dgm:cxn modelId="{92893F07-7D62-44CC-BDE4-54802A8453AE}" type="presParOf" srcId="{4680EE71-1534-412F-83DD-6DBDE1200E26}" destId="{7F346473-177A-4E15-B447-EBAFB31C5F0A}" srcOrd="2" destOrd="0" presId="urn:microsoft.com/office/officeart/2005/8/layout/vList2"/>
    <dgm:cxn modelId="{6F568894-8C7D-496B-8A92-171888FA884A}" type="presParOf" srcId="{4680EE71-1534-412F-83DD-6DBDE1200E26}" destId="{A07A19FD-1FC1-4D4B-9862-1ED8CE490962}" srcOrd="3"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662C4E80-AD18-436E-A6A7-312353C4253E}" type="doc">
      <dgm:prSet loTypeId="urn:microsoft.com/office/officeart/2005/8/layout/list1" loCatId="list" qsTypeId="urn:microsoft.com/office/officeart/2005/8/quickstyle/simple1" qsCatId="simple" csTypeId="urn:microsoft.com/office/officeart/2005/8/colors/accent1_2" csCatId="accent1" phldr="1"/>
      <dgm:spPr/>
      <dgm:t>
        <a:bodyPr/>
        <a:lstStyle/>
        <a:p>
          <a:endParaRPr lang="tr-TR"/>
        </a:p>
      </dgm:t>
    </dgm:pt>
    <dgm:pt modelId="{36337C1F-69F5-43D2-9431-1A487652BA90}">
      <dgm:prSet phldrT="[Metin]"/>
      <dgm:spPr/>
      <dgm:t>
        <a:bodyPr/>
        <a:lstStyle/>
        <a:p>
          <a:r>
            <a:rPr lang="tr-TR" dirty="0" smtClean="0"/>
            <a:t>Tarhiyatta hata olması</a:t>
          </a:r>
          <a:endParaRPr lang="tr-TR" dirty="0"/>
        </a:p>
      </dgm:t>
    </dgm:pt>
    <dgm:pt modelId="{4DA1DA72-D419-4A6A-B7B2-B296DB1C3062}" type="parTrans" cxnId="{23FA56CF-B5A6-46B8-A1C5-79B408B65521}">
      <dgm:prSet/>
      <dgm:spPr/>
      <dgm:t>
        <a:bodyPr/>
        <a:lstStyle/>
        <a:p>
          <a:endParaRPr lang="tr-TR"/>
        </a:p>
      </dgm:t>
    </dgm:pt>
    <dgm:pt modelId="{9F694E1F-C6F0-49FE-AF38-D427256C0A8C}" type="sibTrans" cxnId="{23FA56CF-B5A6-46B8-A1C5-79B408B65521}">
      <dgm:prSet/>
      <dgm:spPr/>
      <dgm:t>
        <a:bodyPr/>
        <a:lstStyle/>
        <a:p>
          <a:endParaRPr lang="tr-TR"/>
        </a:p>
      </dgm:t>
    </dgm:pt>
    <dgm:pt modelId="{5AFA09C8-2526-4F0F-956D-7C771CE8390D}">
      <dgm:prSet phldrT="[Metin]"/>
      <dgm:spPr/>
      <dgm:t>
        <a:bodyPr/>
        <a:lstStyle/>
        <a:p>
          <a:r>
            <a:rPr lang="tr-TR" dirty="0" smtClean="0"/>
            <a:t>Yanılma olması (VUK m. 369)</a:t>
          </a:r>
          <a:endParaRPr lang="tr-TR" dirty="0"/>
        </a:p>
      </dgm:t>
    </dgm:pt>
    <dgm:pt modelId="{51D7DA44-5435-481D-89C6-497325014AE0}" type="parTrans" cxnId="{045EDE68-DA5B-4E7A-AB10-DD4C7CE16FCA}">
      <dgm:prSet/>
      <dgm:spPr/>
      <dgm:t>
        <a:bodyPr/>
        <a:lstStyle/>
        <a:p>
          <a:endParaRPr lang="tr-TR"/>
        </a:p>
      </dgm:t>
    </dgm:pt>
    <dgm:pt modelId="{CCDB4BF0-BB02-4ACD-AC4E-06C09C82ADDB}" type="sibTrans" cxnId="{045EDE68-DA5B-4E7A-AB10-DD4C7CE16FCA}">
      <dgm:prSet/>
      <dgm:spPr/>
      <dgm:t>
        <a:bodyPr/>
        <a:lstStyle/>
        <a:p>
          <a:endParaRPr lang="tr-TR"/>
        </a:p>
      </dgm:t>
    </dgm:pt>
    <dgm:pt modelId="{2E990022-1C6C-4EA8-BEA5-90A0B01BCDF9}">
      <dgm:prSet phldrT="[Metin]"/>
      <dgm:spPr/>
      <dgm:t>
        <a:bodyPr/>
        <a:lstStyle/>
        <a:p>
          <a:r>
            <a:rPr lang="tr-TR" dirty="0" smtClean="0"/>
            <a:t>Yasa hükümlerine yeterince nüfuz edilmemiş olması</a:t>
          </a:r>
          <a:endParaRPr lang="tr-TR" dirty="0"/>
        </a:p>
      </dgm:t>
    </dgm:pt>
    <dgm:pt modelId="{01FE7887-A7A8-44DA-B9C1-90CCF148C451}" type="parTrans" cxnId="{75B54EB9-E6A3-4B6E-867B-2F57C715060E}">
      <dgm:prSet/>
      <dgm:spPr/>
      <dgm:t>
        <a:bodyPr/>
        <a:lstStyle/>
        <a:p>
          <a:endParaRPr lang="tr-TR"/>
        </a:p>
      </dgm:t>
    </dgm:pt>
    <dgm:pt modelId="{7B0803AA-AFAD-4B32-BABF-37F4C7A6CEA6}" type="sibTrans" cxnId="{75B54EB9-E6A3-4B6E-867B-2F57C715060E}">
      <dgm:prSet/>
      <dgm:spPr/>
      <dgm:t>
        <a:bodyPr/>
        <a:lstStyle/>
        <a:p>
          <a:endParaRPr lang="tr-TR"/>
        </a:p>
      </dgm:t>
    </dgm:pt>
    <dgm:pt modelId="{4DCDAFAA-6AFA-46D5-B816-9DBFE992BB02}">
      <dgm:prSet/>
      <dgm:spPr/>
      <dgm:t>
        <a:bodyPr/>
        <a:lstStyle/>
        <a:p>
          <a:r>
            <a:rPr lang="tr-TR" dirty="0" smtClean="0"/>
            <a:t>Vergi yargısı ve idare arasında görüş farklılığı olması</a:t>
          </a:r>
          <a:endParaRPr lang="tr-TR" dirty="0"/>
        </a:p>
      </dgm:t>
    </dgm:pt>
    <dgm:pt modelId="{BB85DAE7-06F6-4682-ABDC-B2031ADF9A36}" type="parTrans" cxnId="{4F8B2E66-7D0A-4398-B790-714A12A9A69C}">
      <dgm:prSet/>
      <dgm:spPr/>
    </dgm:pt>
    <dgm:pt modelId="{C5B26554-25A4-4676-A2BA-C09DFE178E2B}" type="sibTrans" cxnId="{4F8B2E66-7D0A-4398-B790-714A12A9A69C}">
      <dgm:prSet/>
      <dgm:spPr/>
    </dgm:pt>
    <dgm:pt modelId="{79D03FE2-FA17-481B-940E-0C5028CAA77A}" type="pres">
      <dgm:prSet presAssocID="{662C4E80-AD18-436E-A6A7-312353C4253E}" presName="linear" presStyleCnt="0">
        <dgm:presLayoutVars>
          <dgm:dir/>
          <dgm:animLvl val="lvl"/>
          <dgm:resizeHandles val="exact"/>
        </dgm:presLayoutVars>
      </dgm:prSet>
      <dgm:spPr/>
    </dgm:pt>
    <dgm:pt modelId="{CCF7579A-B4CA-4B71-A0D5-82823EFBA4AF}" type="pres">
      <dgm:prSet presAssocID="{36337C1F-69F5-43D2-9431-1A487652BA90}" presName="parentLin" presStyleCnt="0"/>
      <dgm:spPr/>
    </dgm:pt>
    <dgm:pt modelId="{B150A360-C4C3-4EB0-945B-2B43249122EB}" type="pres">
      <dgm:prSet presAssocID="{36337C1F-69F5-43D2-9431-1A487652BA90}" presName="parentLeftMargin" presStyleLbl="node1" presStyleIdx="0" presStyleCnt="4"/>
      <dgm:spPr/>
    </dgm:pt>
    <dgm:pt modelId="{9F112103-85DC-4E78-B6A1-17FE3B9DDFF8}" type="pres">
      <dgm:prSet presAssocID="{36337C1F-69F5-43D2-9431-1A487652BA90}" presName="parentText" presStyleLbl="node1" presStyleIdx="0" presStyleCnt="4">
        <dgm:presLayoutVars>
          <dgm:chMax val="0"/>
          <dgm:bulletEnabled val="1"/>
        </dgm:presLayoutVars>
      </dgm:prSet>
      <dgm:spPr/>
      <dgm:t>
        <a:bodyPr/>
        <a:lstStyle/>
        <a:p>
          <a:endParaRPr lang="tr-TR"/>
        </a:p>
      </dgm:t>
    </dgm:pt>
    <dgm:pt modelId="{B5BEDCC0-CF75-4272-8701-FAF4A7300B10}" type="pres">
      <dgm:prSet presAssocID="{36337C1F-69F5-43D2-9431-1A487652BA90}" presName="negativeSpace" presStyleCnt="0"/>
      <dgm:spPr/>
    </dgm:pt>
    <dgm:pt modelId="{EF423E6B-391B-4DF7-BCF1-5E5B51692769}" type="pres">
      <dgm:prSet presAssocID="{36337C1F-69F5-43D2-9431-1A487652BA90}" presName="childText" presStyleLbl="conFgAcc1" presStyleIdx="0" presStyleCnt="4">
        <dgm:presLayoutVars>
          <dgm:bulletEnabled val="1"/>
        </dgm:presLayoutVars>
      </dgm:prSet>
      <dgm:spPr/>
    </dgm:pt>
    <dgm:pt modelId="{35C47E09-FA8E-4BFD-8379-1DB928389318}" type="pres">
      <dgm:prSet presAssocID="{9F694E1F-C6F0-49FE-AF38-D427256C0A8C}" presName="spaceBetweenRectangles" presStyleCnt="0"/>
      <dgm:spPr/>
    </dgm:pt>
    <dgm:pt modelId="{FC4FD36D-C4DF-4681-BB4D-5B8D1EC323B0}" type="pres">
      <dgm:prSet presAssocID="{5AFA09C8-2526-4F0F-956D-7C771CE8390D}" presName="parentLin" presStyleCnt="0"/>
      <dgm:spPr/>
    </dgm:pt>
    <dgm:pt modelId="{87007704-EB70-4758-B41F-8EFA5BB609C1}" type="pres">
      <dgm:prSet presAssocID="{5AFA09C8-2526-4F0F-956D-7C771CE8390D}" presName="parentLeftMargin" presStyleLbl="node1" presStyleIdx="0" presStyleCnt="4"/>
      <dgm:spPr/>
    </dgm:pt>
    <dgm:pt modelId="{EEA90F7E-5181-434E-8612-13C7FC6BB4B3}" type="pres">
      <dgm:prSet presAssocID="{5AFA09C8-2526-4F0F-956D-7C771CE8390D}" presName="parentText" presStyleLbl="node1" presStyleIdx="1" presStyleCnt="4">
        <dgm:presLayoutVars>
          <dgm:chMax val="0"/>
          <dgm:bulletEnabled val="1"/>
        </dgm:presLayoutVars>
      </dgm:prSet>
      <dgm:spPr/>
      <dgm:t>
        <a:bodyPr/>
        <a:lstStyle/>
        <a:p>
          <a:endParaRPr lang="tr-TR"/>
        </a:p>
      </dgm:t>
    </dgm:pt>
    <dgm:pt modelId="{B6047FDC-4147-40A9-95BF-E96C3408DE2A}" type="pres">
      <dgm:prSet presAssocID="{5AFA09C8-2526-4F0F-956D-7C771CE8390D}" presName="negativeSpace" presStyleCnt="0"/>
      <dgm:spPr/>
    </dgm:pt>
    <dgm:pt modelId="{53E5A3F2-2A72-4E13-A002-1B0BD239877F}" type="pres">
      <dgm:prSet presAssocID="{5AFA09C8-2526-4F0F-956D-7C771CE8390D}" presName="childText" presStyleLbl="conFgAcc1" presStyleIdx="1" presStyleCnt="4">
        <dgm:presLayoutVars>
          <dgm:bulletEnabled val="1"/>
        </dgm:presLayoutVars>
      </dgm:prSet>
      <dgm:spPr/>
    </dgm:pt>
    <dgm:pt modelId="{FE371EAC-C28A-4B42-B70E-817DF6FED766}" type="pres">
      <dgm:prSet presAssocID="{CCDB4BF0-BB02-4ACD-AC4E-06C09C82ADDB}" presName="spaceBetweenRectangles" presStyleCnt="0"/>
      <dgm:spPr/>
    </dgm:pt>
    <dgm:pt modelId="{E2604CDF-CA7F-4464-AD76-1276C34EF408}" type="pres">
      <dgm:prSet presAssocID="{2E990022-1C6C-4EA8-BEA5-90A0B01BCDF9}" presName="parentLin" presStyleCnt="0"/>
      <dgm:spPr/>
    </dgm:pt>
    <dgm:pt modelId="{26BF9BFB-86C6-446B-A868-8E6D5D17F1E8}" type="pres">
      <dgm:prSet presAssocID="{2E990022-1C6C-4EA8-BEA5-90A0B01BCDF9}" presName="parentLeftMargin" presStyleLbl="node1" presStyleIdx="1" presStyleCnt="4"/>
      <dgm:spPr/>
    </dgm:pt>
    <dgm:pt modelId="{6CCB3BB7-CF4D-4EED-B4BF-4A8E78DA6262}" type="pres">
      <dgm:prSet presAssocID="{2E990022-1C6C-4EA8-BEA5-90A0B01BCDF9}" presName="parentText" presStyleLbl="node1" presStyleIdx="2" presStyleCnt="4">
        <dgm:presLayoutVars>
          <dgm:chMax val="0"/>
          <dgm:bulletEnabled val="1"/>
        </dgm:presLayoutVars>
      </dgm:prSet>
      <dgm:spPr/>
      <dgm:t>
        <a:bodyPr/>
        <a:lstStyle/>
        <a:p>
          <a:endParaRPr lang="tr-TR"/>
        </a:p>
      </dgm:t>
    </dgm:pt>
    <dgm:pt modelId="{C22E2F45-E983-4133-AEFD-DBEDDEA0E8F5}" type="pres">
      <dgm:prSet presAssocID="{2E990022-1C6C-4EA8-BEA5-90A0B01BCDF9}" presName="negativeSpace" presStyleCnt="0"/>
      <dgm:spPr/>
    </dgm:pt>
    <dgm:pt modelId="{FECDBAAE-557A-42AE-828E-47E2238B5016}" type="pres">
      <dgm:prSet presAssocID="{2E990022-1C6C-4EA8-BEA5-90A0B01BCDF9}" presName="childText" presStyleLbl="conFgAcc1" presStyleIdx="2" presStyleCnt="4">
        <dgm:presLayoutVars>
          <dgm:bulletEnabled val="1"/>
        </dgm:presLayoutVars>
      </dgm:prSet>
      <dgm:spPr/>
    </dgm:pt>
    <dgm:pt modelId="{4FEF93CA-4A8C-47EF-92AB-B1CB3640478A}" type="pres">
      <dgm:prSet presAssocID="{7B0803AA-AFAD-4B32-BABF-37F4C7A6CEA6}" presName="spaceBetweenRectangles" presStyleCnt="0"/>
      <dgm:spPr/>
    </dgm:pt>
    <dgm:pt modelId="{7AC05112-F95E-4249-9813-6AAB370E1D60}" type="pres">
      <dgm:prSet presAssocID="{4DCDAFAA-6AFA-46D5-B816-9DBFE992BB02}" presName="parentLin" presStyleCnt="0"/>
      <dgm:spPr/>
    </dgm:pt>
    <dgm:pt modelId="{02FA19E1-8796-488B-99EE-E29517F3B127}" type="pres">
      <dgm:prSet presAssocID="{4DCDAFAA-6AFA-46D5-B816-9DBFE992BB02}" presName="parentLeftMargin" presStyleLbl="node1" presStyleIdx="2" presStyleCnt="4"/>
      <dgm:spPr/>
    </dgm:pt>
    <dgm:pt modelId="{076679F1-7706-49DC-8CA8-8090169C6C34}" type="pres">
      <dgm:prSet presAssocID="{4DCDAFAA-6AFA-46D5-B816-9DBFE992BB02}" presName="parentText" presStyleLbl="node1" presStyleIdx="3" presStyleCnt="4">
        <dgm:presLayoutVars>
          <dgm:chMax val="0"/>
          <dgm:bulletEnabled val="1"/>
        </dgm:presLayoutVars>
      </dgm:prSet>
      <dgm:spPr/>
      <dgm:t>
        <a:bodyPr/>
        <a:lstStyle/>
        <a:p>
          <a:endParaRPr lang="tr-TR"/>
        </a:p>
      </dgm:t>
    </dgm:pt>
    <dgm:pt modelId="{661D5199-556F-49E8-8F7F-12FBA490D7FE}" type="pres">
      <dgm:prSet presAssocID="{4DCDAFAA-6AFA-46D5-B816-9DBFE992BB02}" presName="negativeSpace" presStyleCnt="0"/>
      <dgm:spPr/>
    </dgm:pt>
    <dgm:pt modelId="{6C1A363F-12BB-45B4-9C9E-CCCC69491F7B}" type="pres">
      <dgm:prSet presAssocID="{4DCDAFAA-6AFA-46D5-B816-9DBFE992BB02}" presName="childText" presStyleLbl="conFgAcc1" presStyleIdx="3" presStyleCnt="4">
        <dgm:presLayoutVars>
          <dgm:bulletEnabled val="1"/>
        </dgm:presLayoutVars>
      </dgm:prSet>
      <dgm:spPr/>
    </dgm:pt>
  </dgm:ptLst>
  <dgm:cxnLst>
    <dgm:cxn modelId="{045EDE68-DA5B-4E7A-AB10-DD4C7CE16FCA}" srcId="{662C4E80-AD18-436E-A6A7-312353C4253E}" destId="{5AFA09C8-2526-4F0F-956D-7C771CE8390D}" srcOrd="1" destOrd="0" parTransId="{51D7DA44-5435-481D-89C6-497325014AE0}" sibTransId="{CCDB4BF0-BB02-4ACD-AC4E-06C09C82ADDB}"/>
    <dgm:cxn modelId="{3769DF02-21A9-415E-B9F5-B5C8B1510EE2}" type="presOf" srcId="{662C4E80-AD18-436E-A6A7-312353C4253E}" destId="{79D03FE2-FA17-481B-940E-0C5028CAA77A}" srcOrd="0" destOrd="0" presId="urn:microsoft.com/office/officeart/2005/8/layout/list1"/>
    <dgm:cxn modelId="{A7AE6D35-EE3F-4177-9198-A473227CD2D4}" type="presOf" srcId="{5AFA09C8-2526-4F0F-956D-7C771CE8390D}" destId="{87007704-EB70-4758-B41F-8EFA5BB609C1}" srcOrd="0" destOrd="0" presId="urn:microsoft.com/office/officeart/2005/8/layout/list1"/>
    <dgm:cxn modelId="{BD1F2436-E909-4341-8DB1-146336975A76}" type="presOf" srcId="{2E990022-1C6C-4EA8-BEA5-90A0B01BCDF9}" destId="{6CCB3BB7-CF4D-4EED-B4BF-4A8E78DA6262}" srcOrd="1" destOrd="0" presId="urn:microsoft.com/office/officeart/2005/8/layout/list1"/>
    <dgm:cxn modelId="{CBF5E2FC-4854-4441-BADC-970D3039F8E8}" type="presOf" srcId="{2E990022-1C6C-4EA8-BEA5-90A0B01BCDF9}" destId="{26BF9BFB-86C6-446B-A868-8E6D5D17F1E8}" srcOrd="0" destOrd="0" presId="urn:microsoft.com/office/officeart/2005/8/layout/list1"/>
    <dgm:cxn modelId="{C9B9D89D-70E7-4A24-B36E-F982A8F20738}" type="presOf" srcId="{5AFA09C8-2526-4F0F-956D-7C771CE8390D}" destId="{EEA90F7E-5181-434E-8612-13C7FC6BB4B3}" srcOrd="1" destOrd="0" presId="urn:microsoft.com/office/officeart/2005/8/layout/list1"/>
    <dgm:cxn modelId="{4F8B2E66-7D0A-4398-B790-714A12A9A69C}" srcId="{662C4E80-AD18-436E-A6A7-312353C4253E}" destId="{4DCDAFAA-6AFA-46D5-B816-9DBFE992BB02}" srcOrd="3" destOrd="0" parTransId="{BB85DAE7-06F6-4682-ABDC-B2031ADF9A36}" sibTransId="{C5B26554-25A4-4676-A2BA-C09DFE178E2B}"/>
    <dgm:cxn modelId="{23FA56CF-B5A6-46B8-A1C5-79B408B65521}" srcId="{662C4E80-AD18-436E-A6A7-312353C4253E}" destId="{36337C1F-69F5-43D2-9431-1A487652BA90}" srcOrd="0" destOrd="0" parTransId="{4DA1DA72-D419-4A6A-B7B2-B296DB1C3062}" sibTransId="{9F694E1F-C6F0-49FE-AF38-D427256C0A8C}"/>
    <dgm:cxn modelId="{A167B742-F789-4576-84BD-F156F0336D85}" type="presOf" srcId="{36337C1F-69F5-43D2-9431-1A487652BA90}" destId="{9F112103-85DC-4E78-B6A1-17FE3B9DDFF8}" srcOrd="1" destOrd="0" presId="urn:microsoft.com/office/officeart/2005/8/layout/list1"/>
    <dgm:cxn modelId="{CCD81ED7-F16A-46E5-A913-7B6386E7F6F6}" type="presOf" srcId="{36337C1F-69F5-43D2-9431-1A487652BA90}" destId="{B150A360-C4C3-4EB0-945B-2B43249122EB}" srcOrd="0" destOrd="0" presId="urn:microsoft.com/office/officeart/2005/8/layout/list1"/>
    <dgm:cxn modelId="{75B54EB9-E6A3-4B6E-867B-2F57C715060E}" srcId="{662C4E80-AD18-436E-A6A7-312353C4253E}" destId="{2E990022-1C6C-4EA8-BEA5-90A0B01BCDF9}" srcOrd="2" destOrd="0" parTransId="{01FE7887-A7A8-44DA-B9C1-90CCF148C451}" sibTransId="{7B0803AA-AFAD-4B32-BABF-37F4C7A6CEA6}"/>
    <dgm:cxn modelId="{76CB46B3-DA9D-4EF8-BDC4-FA6AACE3757B}" type="presOf" srcId="{4DCDAFAA-6AFA-46D5-B816-9DBFE992BB02}" destId="{02FA19E1-8796-488B-99EE-E29517F3B127}" srcOrd="0" destOrd="0" presId="urn:microsoft.com/office/officeart/2005/8/layout/list1"/>
    <dgm:cxn modelId="{CB5FB1AD-6928-4302-B02E-5AED3A288805}" type="presOf" srcId="{4DCDAFAA-6AFA-46D5-B816-9DBFE992BB02}" destId="{076679F1-7706-49DC-8CA8-8090169C6C34}" srcOrd="1" destOrd="0" presId="urn:microsoft.com/office/officeart/2005/8/layout/list1"/>
    <dgm:cxn modelId="{0B128C03-FDB5-4FD9-9EC8-670937F995D7}" type="presParOf" srcId="{79D03FE2-FA17-481B-940E-0C5028CAA77A}" destId="{CCF7579A-B4CA-4B71-A0D5-82823EFBA4AF}" srcOrd="0" destOrd="0" presId="urn:microsoft.com/office/officeart/2005/8/layout/list1"/>
    <dgm:cxn modelId="{45E54243-FAE7-4F1C-894A-4C66F8FA5316}" type="presParOf" srcId="{CCF7579A-B4CA-4B71-A0D5-82823EFBA4AF}" destId="{B150A360-C4C3-4EB0-945B-2B43249122EB}" srcOrd="0" destOrd="0" presId="urn:microsoft.com/office/officeart/2005/8/layout/list1"/>
    <dgm:cxn modelId="{7612D00E-4338-49DB-A72F-A170F964519A}" type="presParOf" srcId="{CCF7579A-B4CA-4B71-A0D5-82823EFBA4AF}" destId="{9F112103-85DC-4E78-B6A1-17FE3B9DDFF8}" srcOrd="1" destOrd="0" presId="urn:microsoft.com/office/officeart/2005/8/layout/list1"/>
    <dgm:cxn modelId="{9B11034C-42A9-4A1C-B5AF-04B6A7898F64}" type="presParOf" srcId="{79D03FE2-FA17-481B-940E-0C5028CAA77A}" destId="{B5BEDCC0-CF75-4272-8701-FAF4A7300B10}" srcOrd="1" destOrd="0" presId="urn:microsoft.com/office/officeart/2005/8/layout/list1"/>
    <dgm:cxn modelId="{92434DB6-917F-48C9-BD67-A0D193F2A7B6}" type="presParOf" srcId="{79D03FE2-FA17-481B-940E-0C5028CAA77A}" destId="{EF423E6B-391B-4DF7-BCF1-5E5B51692769}" srcOrd="2" destOrd="0" presId="urn:microsoft.com/office/officeart/2005/8/layout/list1"/>
    <dgm:cxn modelId="{2A673118-0CB0-412E-9BCE-E6B798DC6378}" type="presParOf" srcId="{79D03FE2-FA17-481B-940E-0C5028CAA77A}" destId="{35C47E09-FA8E-4BFD-8379-1DB928389318}" srcOrd="3" destOrd="0" presId="urn:microsoft.com/office/officeart/2005/8/layout/list1"/>
    <dgm:cxn modelId="{AE3672FE-BBC5-444E-9B72-B31C21D9C3EE}" type="presParOf" srcId="{79D03FE2-FA17-481B-940E-0C5028CAA77A}" destId="{FC4FD36D-C4DF-4681-BB4D-5B8D1EC323B0}" srcOrd="4" destOrd="0" presId="urn:microsoft.com/office/officeart/2005/8/layout/list1"/>
    <dgm:cxn modelId="{2BA20876-90D0-4580-AEB9-5508222A3472}" type="presParOf" srcId="{FC4FD36D-C4DF-4681-BB4D-5B8D1EC323B0}" destId="{87007704-EB70-4758-B41F-8EFA5BB609C1}" srcOrd="0" destOrd="0" presId="urn:microsoft.com/office/officeart/2005/8/layout/list1"/>
    <dgm:cxn modelId="{EB37F392-AFC3-4D5D-A745-8628BBC53410}" type="presParOf" srcId="{FC4FD36D-C4DF-4681-BB4D-5B8D1EC323B0}" destId="{EEA90F7E-5181-434E-8612-13C7FC6BB4B3}" srcOrd="1" destOrd="0" presId="urn:microsoft.com/office/officeart/2005/8/layout/list1"/>
    <dgm:cxn modelId="{A417EA1F-8E26-45A8-A9AC-5BC647DB44A5}" type="presParOf" srcId="{79D03FE2-FA17-481B-940E-0C5028CAA77A}" destId="{B6047FDC-4147-40A9-95BF-E96C3408DE2A}" srcOrd="5" destOrd="0" presId="urn:microsoft.com/office/officeart/2005/8/layout/list1"/>
    <dgm:cxn modelId="{0FE1C137-EA7E-4538-ADA2-B4A82C5045E8}" type="presParOf" srcId="{79D03FE2-FA17-481B-940E-0C5028CAA77A}" destId="{53E5A3F2-2A72-4E13-A002-1B0BD239877F}" srcOrd="6" destOrd="0" presId="urn:microsoft.com/office/officeart/2005/8/layout/list1"/>
    <dgm:cxn modelId="{8A2A6577-4263-488C-8385-4F938F121A14}" type="presParOf" srcId="{79D03FE2-FA17-481B-940E-0C5028CAA77A}" destId="{FE371EAC-C28A-4B42-B70E-817DF6FED766}" srcOrd="7" destOrd="0" presId="urn:microsoft.com/office/officeart/2005/8/layout/list1"/>
    <dgm:cxn modelId="{B5AC18C6-33AB-4DF1-8B49-5D5B8CA4C443}" type="presParOf" srcId="{79D03FE2-FA17-481B-940E-0C5028CAA77A}" destId="{E2604CDF-CA7F-4464-AD76-1276C34EF408}" srcOrd="8" destOrd="0" presId="urn:microsoft.com/office/officeart/2005/8/layout/list1"/>
    <dgm:cxn modelId="{183E8C0F-7E09-44A6-B140-A6D63643ECA5}" type="presParOf" srcId="{E2604CDF-CA7F-4464-AD76-1276C34EF408}" destId="{26BF9BFB-86C6-446B-A868-8E6D5D17F1E8}" srcOrd="0" destOrd="0" presId="urn:microsoft.com/office/officeart/2005/8/layout/list1"/>
    <dgm:cxn modelId="{AC5FC07B-EA36-4712-BF56-213F4FBE2386}" type="presParOf" srcId="{E2604CDF-CA7F-4464-AD76-1276C34EF408}" destId="{6CCB3BB7-CF4D-4EED-B4BF-4A8E78DA6262}" srcOrd="1" destOrd="0" presId="urn:microsoft.com/office/officeart/2005/8/layout/list1"/>
    <dgm:cxn modelId="{1BAC3C2A-1203-4E70-855C-B6235AC10AD3}" type="presParOf" srcId="{79D03FE2-FA17-481B-940E-0C5028CAA77A}" destId="{C22E2F45-E983-4133-AEFD-DBEDDEA0E8F5}" srcOrd="9" destOrd="0" presId="urn:microsoft.com/office/officeart/2005/8/layout/list1"/>
    <dgm:cxn modelId="{32921355-EFF6-4B88-B725-44167797D083}" type="presParOf" srcId="{79D03FE2-FA17-481B-940E-0C5028CAA77A}" destId="{FECDBAAE-557A-42AE-828E-47E2238B5016}" srcOrd="10" destOrd="0" presId="urn:microsoft.com/office/officeart/2005/8/layout/list1"/>
    <dgm:cxn modelId="{6083C1A7-EA6E-49CE-A855-76F9B0E4DC5E}" type="presParOf" srcId="{79D03FE2-FA17-481B-940E-0C5028CAA77A}" destId="{4FEF93CA-4A8C-47EF-92AB-B1CB3640478A}" srcOrd="11" destOrd="0" presId="urn:microsoft.com/office/officeart/2005/8/layout/list1"/>
    <dgm:cxn modelId="{DD36A067-88C1-47C9-AA81-D22082B528A8}" type="presParOf" srcId="{79D03FE2-FA17-481B-940E-0C5028CAA77A}" destId="{7AC05112-F95E-4249-9813-6AAB370E1D60}" srcOrd="12" destOrd="0" presId="urn:microsoft.com/office/officeart/2005/8/layout/list1"/>
    <dgm:cxn modelId="{40279597-7DA9-460E-919F-1CDF6ED52521}" type="presParOf" srcId="{7AC05112-F95E-4249-9813-6AAB370E1D60}" destId="{02FA19E1-8796-488B-99EE-E29517F3B127}" srcOrd="0" destOrd="0" presId="urn:microsoft.com/office/officeart/2005/8/layout/list1"/>
    <dgm:cxn modelId="{73534BCD-3A3C-4F93-974B-F4F8D1BB0204}" type="presParOf" srcId="{7AC05112-F95E-4249-9813-6AAB370E1D60}" destId="{076679F1-7706-49DC-8CA8-8090169C6C34}" srcOrd="1" destOrd="0" presId="urn:microsoft.com/office/officeart/2005/8/layout/list1"/>
    <dgm:cxn modelId="{E8D13BA9-887C-45A0-847E-8F2203FF2918}" type="presParOf" srcId="{79D03FE2-FA17-481B-940E-0C5028CAA77A}" destId="{661D5199-556F-49E8-8F7F-12FBA490D7FE}" srcOrd="13" destOrd="0" presId="urn:microsoft.com/office/officeart/2005/8/layout/list1"/>
    <dgm:cxn modelId="{A6241B91-882A-43A8-8AF5-8660407667B6}" type="presParOf" srcId="{79D03FE2-FA17-481B-940E-0C5028CAA77A}" destId="{6C1A363F-12BB-45B4-9C9E-CCCC69491F7B}" srcOrd="14"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FCB35894-E896-4A48-93F4-B4D61C204F96}" type="doc">
      <dgm:prSet loTypeId="urn:microsoft.com/office/officeart/2005/8/layout/hierarchy3" loCatId="hierarchy" qsTypeId="urn:microsoft.com/office/officeart/2005/8/quickstyle/simple1" qsCatId="simple" csTypeId="urn:microsoft.com/office/officeart/2005/8/colors/accent1_2" csCatId="accent1" phldr="1"/>
      <dgm:spPr/>
      <dgm:t>
        <a:bodyPr/>
        <a:lstStyle/>
        <a:p>
          <a:endParaRPr lang="tr-TR"/>
        </a:p>
      </dgm:t>
    </dgm:pt>
    <dgm:pt modelId="{49DCE22F-6CA8-41B1-84CF-B791EBB7765D}">
      <dgm:prSet phldrT="[Metin]"/>
      <dgm:spPr/>
      <dgm:t>
        <a:bodyPr/>
        <a:lstStyle/>
        <a:p>
          <a:r>
            <a:rPr lang="tr-TR" dirty="0" smtClean="0"/>
            <a:t>Hesap hataları</a:t>
          </a:r>
          <a:endParaRPr lang="tr-TR" dirty="0"/>
        </a:p>
      </dgm:t>
    </dgm:pt>
    <dgm:pt modelId="{5E7872B2-9867-4245-9B4A-FFF5F033125F}" type="parTrans" cxnId="{7E3A70D8-823D-4D5B-981E-F7697E58472E}">
      <dgm:prSet/>
      <dgm:spPr/>
      <dgm:t>
        <a:bodyPr/>
        <a:lstStyle/>
        <a:p>
          <a:endParaRPr lang="tr-TR"/>
        </a:p>
      </dgm:t>
    </dgm:pt>
    <dgm:pt modelId="{0F631DE7-FC36-43B9-93D9-8FEEEEBC81FB}" type="sibTrans" cxnId="{7E3A70D8-823D-4D5B-981E-F7697E58472E}">
      <dgm:prSet/>
      <dgm:spPr/>
      <dgm:t>
        <a:bodyPr/>
        <a:lstStyle/>
        <a:p>
          <a:endParaRPr lang="tr-TR"/>
        </a:p>
      </dgm:t>
    </dgm:pt>
    <dgm:pt modelId="{2D37E451-4F48-4612-AED0-4B039358CEB2}">
      <dgm:prSet phldrT="[Metin]"/>
      <dgm:spPr/>
      <dgm:t>
        <a:bodyPr/>
        <a:lstStyle/>
        <a:p>
          <a:r>
            <a:rPr lang="tr-TR" dirty="0" smtClean="0"/>
            <a:t>Matrahta hata</a:t>
          </a:r>
          <a:endParaRPr lang="tr-TR" dirty="0"/>
        </a:p>
      </dgm:t>
    </dgm:pt>
    <dgm:pt modelId="{D22E0B57-A486-47C4-A65A-47067FE8AE42}" type="parTrans" cxnId="{D5C37AE5-E482-48D5-80B5-40BCEB78C3AD}">
      <dgm:prSet/>
      <dgm:spPr/>
      <dgm:t>
        <a:bodyPr/>
        <a:lstStyle/>
        <a:p>
          <a:endParaRPr lang="tr-TR"/>
        </a:p>
      </dgm:t>
    </dgm:pt>
    <dgm:pt modelId="{E78CAEBC-059D-4C54-AB26-EDDDCA55AC6C}" type="sibTrans" cxnId="{D5C37AE5-E482-48D5-80B5-40BCEB78C3AD}">
      <dgm:prSet/>
      <dgm:spPr/>
      <dgm:t>
        <a:bodyPr/>
        <a:lstStyle/>
        <a:p>
          <a:endParaRPr lang="tr-TR"/>
        </a:p>
      </dgm:t>
    </dgm:pt>
    <dgm:pt modelId="{0EAC7BBE-54C8-4E58-9914-C046E76110A7}">
      <dgm:prSet phldrT="[Metin]"/>
      <dgm:spPr/>
      <dgm:t>
        <a:bodyPr/>
        <a:lstStyle/>
        <a:p>
          <a:r>
            <a:rPr lang="tr-TR" dirty="0" smtClean="0"/>
            <a:t>Vergi miktarında hata</a:t>
          </a:r>
          <a:endParaRPr lang="tr-TR" dirty="0"/>
        </a:p>
      </dgm:t>
    </dgm:pt>
    <dgm:pt modelId="{5FF929E0-19B0-4869-9F46-2A8D109A6828}" type="parTrans" cxnId="{88391AFC-D9A1-47FD-9BA2-8F274A88D921}">
      <dgm:prSet/>
      <dgm:spPr/>
      <dgm:t>
        <a:bodyPr/>
        <a:lstStyle/>
        <a:p>
          <a:endParaRPr lang="tr-TR"/>
        </a:p>
      </dgm:t>
    </dgm:pt>
    <dgm:pt modelId="{30D8F2CD-8EE3-4CC7-BFDB-AEDABB9E3880}" type="sibTrans" cxnId="{88391AFC-D9A1-47FD-9BA2-8F274A88D921}">
      <dgm:prSet/>
      <dgm:spPr/>
      <dgm:t>
        <a:bodyPr/>
        <a:lstStyle/>
        <a:p>
          <a:endParaRPr lang="tr-TR"/>
        </a:p>
      </dgm:t>
    </dgm:pt>
    <dgm:pt modelId="{081A7CFE-2551-491C-923E-817242C44F78}">
      <dgm:prSet phldrT="[Metin]"/>
      <dgm:spPr/>
      <dgm:t>
        <a:bodyPr/>
        <a:lstStyle/>
        <a:p>
          <a:r>
            <a:rPr lang="tr-TR" dirty="0" smtClean="0"/>
            <a:t>Vergilendirme hataları</a:t>
          </a:r>
          <a:endParaRPr lang="tr-TR" dirty="0"/>
        </a:p>
      </dgm:t>
    </dgm:pt>
    <dgm:pt modelId="{6BD71AEB-8868-452F-ADAD-E7292FB80CA5}" type="parTrans" cxnId="{FBA45645-6610-41E3-B097-27DCE45645C7}">
      <dgm:prSet/>
      <dgm:spPr/>
      <dgm:t>
        <a:bodyPr/>
        <a:lstStyle/>
        <a:p>
          <a:endParaRPr lang="tr-TR"/>
        </a:p>
      </dgm:t>
    </dgm:pt>
    <dgm:pt modelId="{C482A8AB-382C-4D90-B02F-D6775DDA10CF}" type="sibTrans" cxnId="{FBA45645-6610-41E3-B097-27DCE45645C7}">
      <dgm:prSet/>
      <dgm:spPr/>
      <dgm:t>
        <a:bodyPr/>
        <a:lstStyle/>
        <a:p>
          <a:endParaRPr lang="tr-TR"/>
        </a:p>
      </dgm:t>
    </dgm:pt>
    <dgm:pt modelId="{5A7DCDE1-0DF4-4561-8C41-11C02EA2A08F}">
      <dgm:prSet phldrT="[Metin]"/>
      <dgm:spPr/>
      <dgm:t>
        <a:bodyPr/>
        <a:lstStyle/>
        <a:p>
          <a:r>
            <a:rPr lang="tr-TR" dirty="0" smtClean="0"/>
            <a:t>Yükümlü kişide hata</a:t>
          </a:r>
          <a:endParaRPr lang="tr-TR" dirty="0"/>
        </a:p>
      </dgm:t>
    </dgm:pt>
    <dgm:pt modelId="{6B2CFC68-10CE-4A47-88AD-91F7AEF67FA6}" type="parTrans" cxnId="{69A4BC9F-C0D6-450A-8795-725D70C8147B}">
      <dgm:prSet/>
      <dgm:spPr/>
      <dgm:t>
        <a:bodyPr/>
        <a:lstStyle/>
        <a:p>
          <a:endParaRPr lang="tr-TR"/>
        </a:p>
      </dgm:t>
    </dgm:pt>
    <dgm:pt modelId="{992DE465-2B1B-4D16-B195-1F2CB607D32F}" type="sibTrans" cxnId="{69A4BC9F-C0D6-450A-8795-725D70C8147B}">
      <dgm:prSet/>
      <dgm:spPr/>
      <dgm:t>
        <a:bodyPr/>
        <a:lstStyle/>
        <a:p>
          <a:endParaRPr lang="tr-TR"/>
        </a:p>
      </dgm:t>
    </dgm:pt>
    <dgm:pt modelId="{319D4E45-CE5A-4F88-9859-E2DAAB079B50}">
      <dgm:prSet phldrT="[Metin]"/>
      <dgm:spPr/>
      <dgm:t>
        <a:bodyPr/>
        <a:lstStyle/>
        <a:p>
          <a:r>
            <a:rPr lang="tr-TR" dirty="0" smtClean="0"/>
            <a:t>Yükümlülükte hata</a:t>
          </a:r>
          <a:endParaRPr lang="tr-TR" dirty="0"/>
        </a:p>
      </dgm:t>
    </dgm:pt>
    <dgm:pt modelId="{982F3672-A77A-44D3-A797-0465D7EDA2BD}" type="parTrans" cxnId="{329724D8-7A19-437F-8A0C-BB1C53BCDF41}">
      <dgm:prSet/>
      <dgm:spPr/>
      <dgm:t>
        <a:bodyPr/>
        <a:lstStyle/>
        <a:p>
          <a:endParaRPr lang="tr-TR"/>
        </a:p>
      </dgm:t>
    </dgm:pt>
    <dgm:pt modelId="{A73AB5B3-D8A1-485F-BF11-7AD64BE66C40}" type="sibTrans" cxnId="{329724D8-7A19-437F-8A0C-BB1C53BCDF41}">
      <dgm:prSet/>
      <dgm:spPr/>
      <dgm:t>
        <a:bodyPr/>
        <a:lstStyle/>
        <a:p>
          <a:endParaRPr lang="tr-TR"/>
        </a:p>
      </dgm:t>
    </dgm:pt>
    <dgm:pt modelId="{3AABC3B8-20D6-44ED-A699-6346AF6EAE25}">
      <dgm:prSet/>
      <dgm:spPr/>
      <dgm:t>
        <a:bodyPr/>
        <a:lstStyle/>
        <a:p>
          <a:r>
            <a:rPr lang="tr-TR" dirty="0" smtClean="0"/>
            <a:t>Çifte vergi</a:t>
          </a:r>
          <a:endParaRPr lang="tr-TR" dirty="0"/>
        </a:p>
      </dgm:t>
    </dgm:pt>
    <dgm:pt modelId="{8E717657-458C-4C15-93E8-2E0AB563C9A4}" type="parTrans" cxnId="{CF12F944-3315-4FA9-AB22-3519E1FF5B0A}">
      <dgm:prSet/>
      <dgm:spPr/>
      <dgm:t>
        <a:bodyPr/>
        <a:lstStyle/>
        <a:p>
          <a:endParaRPr lang="tr-TR"/>
        </a:p>
      </dgm:t>
    </dgm:pt>
    <dgm:pt modelId="{21E3A358-3DCB-47C4-8E84-E4B85E6A109D}" type="sibTrans" cxnId="{CF12F944-3315-4FA9-AB22-3519E1FF5B0A}">
      <dgm:prSet/>
      <dgm:spPr/>
      <dgm:t>
        <a:bodyPr/>
        <a:lstStyle/>
        <a:p>
          <a:endParaRPr lang="tr-TR"/>
        </a:p>
      </dgm:t>
    </dgm:pt>
    <dgm:pt modelId="{13061697-11B6-4161-B2F7-3F89B71DAC3A}">
      <dgm:prSet/>
      <dgm:spPr/>
      <dgm:t>
        <a:bodyPr/>
        <a:lstStyle/>
        <a:p>
          <a:r>
            <a:rPr lang="tr-TR" dirty="0" smtClean="0"/>
            <a:t>Konuda hata</a:t>
          </a:r>
          <a:endParaRPr lang="tr-TR" dirty="0"/>
        </a:p>
      </dgm:t>
    </dgm:pt>
    <dgm:pt modelId="{559A980A-58F3-41AF-8FA6-60063BD06BD8}" type="parTrans" cxnId="{58493A93-7B77-441B-9031-A7B3FD8F5B4F}">
      <dgm:prSet/>
      <dgm:spPr/>
      <dgm:t>
        <a:bodyPr/>
        <a:lstStyle/>
        <a:p>
          <a:endParaRPr lang="tr-TR"/>
        </a:p>
      </dgm:t>
    </dgm:pt>
    <dgm:pt modelId="{D20638B3-F82D-4874-AD9F-BBF186711272}" type="sibTrans" cxnId="{58493A93-7B77-441B-9031-A7B3FD8F5B4F}">
      <dgm:prSet/>
      <dgm:spPr/>
      <dgm:t>
        <a:bodyPr/>
        <a:lstStyle/>
        <a:p>
          <a:endParaRPr lang="tr-TR"/>
        </a:p>
      </dgm:t>
    </dgm:pt>
    <dgm:pt modelId="{53FDF06B-AC7F-4D2F-9680-EA9FF1B2E35E}">
      <dgm:prSet/>
      <dgm:spPr/>
      <dgm:t>
        <a:bodyPr/>
        <a:lstStyle/>
        <a:p>
          <a:r>
            <a:rPr lang="tr-TR" dirty="0" smtClean="0"/>
            <a:t>Vergilendirme döneminde hata</a:t>
          </a:r>
          <a:endParaRPr lang="tr-TR" dirty="0"/>
        </a:p>
      </dgm:t>
    </dgm:pt>
    <dgm:pt modelId="{165E4563-442E-495A-B717-7C394A15176C}" type="parTrans" cxnId="{AE5C1983-FEE7-499B-AE2D-A52B6F323B14}">
      <dgm:prSet/>
      <dgm:spPr/>
      <dgm:t>
        <a:bodyPr/>
        <a:lstStyle/>
        <a:p>
          <a:endParaRPr lang="tr-TR"/>
        </a:p>
      </dgm:t>
    </dgm:pt>
    <dgm:pt modelId="{00106A56-84DD-48B7-810F-AC1D036FACD0}" type="sibTrans" cxnId="{AE5C1983-FEE7-499B-AE2D-A52B6F323B14}">
      <dgm:prSet/>
      <dgm:spPr/>
      <dgm:t>
        <a:bodyPr/>
        <a:lstStyle/>
        <a:p>
          <a:endParaRPr lang="tr-TR"/>
        </a:p>
      </dgm:t>
    </dgm:pt>
    <dgm:pt modelId="{C9C2B439-CB19-4B6E-825D-94CEBF862F2F}" type="pres">
      <dgm:prSet presAssocID="{FCB35894-E896-4A48-93F4-B4D61C204F96}" presName="diagram" presStyleCnt="0">
        <dgm:presLayoutVars>
          <dgm:chPref val="1"/>
          <dgm:dir/>
          <dgm:animOne val="branch"/>
          <dgm:animLvl val="lvl"/>
          <dgm:resizeHandles/>
        </dgm:presLayoutVars>
      </dgm:prSet>
      <dgm:spPr/>
    </dgm:pt>
    <dgm:pt modelId="{EC75C067-625F-4575-BC6F-1D60D0118C8A}" type="pres">
      <dgm:prSet presAssocID="{49DCE22F-6CA8-41B1-84CF-B791EBB7765D}" presName="root" presStyleCnt="0"/>
      <dgm:spPr/>
    </dgm:pt>
    <dgm:pt modelId="{9348C159-47C9-4FEB-94EB-917154FA4A83}" type="pres">
      <dgm:prSet presAssocID="{49DCE22F-6CA8-41B1-84CF-B791EBB7765D}" presName="rootComposite" presStyleCnt="0"/>
      <dgm:spPr/>
    </dgm:pt>
    <dgm:pt modelId="{8576D591-5CDE-4805-963F-B344E7ED1DF6}" type="pres">
      <dgm:prSet presAssocID="{49DCE22F-6CA8-41B1-84CF-B791EBB7765D}" presName="rootText" presStyleLbl="node1" presStyleIdx="0" presStyleCnt="2"/>
      <dgm:spPr/>
    </dgm:pt>
    <dgm:pt modelId="{F01A315C-B574-41F8-8D2F-D0EFD2505EC5}" type="pres">
      <dgm:prSet presAssocID="{49DCE22F-6CA8-41B1-84CF-B791EBB7765D}" presName="rootConnector" presStyleLbl="node1" presStyleIdx="0" presStyleCnt="2"/>
      <dgm:spPr/>
    </dgm:pt>
    <dgm:pt modelId="{4A67563E-C0AC-438D-BF0E-9857B3FC2DE3}" type="pres">
      <dgm:prSet presAssocID="{49DCE22F-6CA8-41B1-84CF-B791EBB7765D}" presName="childShape" presStyleCnt="0"/>
      <dgm:spPr/>
    </dgm:pt>
    <dgm:pt modelId="{ACF6DE8E-BE10-425B-AABD-A0DD82290FD4}" type="pres">
      <dgm:prSet presAssocID="{D22E0B57-A486-47C4-A65A-47067FE8AE42}" presName="Name13" presStyleLbl="parChTrans1D2" presStyleIdx="0" presStyleCnt="7"/>
      <dgm:spPr/>
    </dgm:pt>
    <dgm:pt modelId="{A88C364D-576B-400A-A954-13696CE3D6AB}" type="pres">
      <dgm:prSet presAssocID="{2D37E451-4F48-4612-AED0-4B039358CEB2}" presName="childText" presStyleLbl="bgAcc1" presStyleIdx="0" presStyleCnt="7">
        <dgm:presLayoutVars>
          <dgm:bulletEnabled val="1"/>
        </dgm:presLayoutVars>
      </dgm:prSet>
      <dgm:spPr/>
    </dgm:pt>
    <dgm:pt modelId="{E8B5C6A0-430D-4944-AE33-D1332794EF74}" type="pres">
      <dgm:prSet presAssocID="{5FF929E0-19B0-4869-9F46-2A8D109A6828}" presName="Name13" presStyleLbl="parChTrans1D2" presStyleIdx="1" presStyleCnt="7"/>
      <dgm:spPr/>
    </dgm:pt>
    <dgm:pt modelId="{E41E41CC-171D-40FA-90EA-EE1DB3BEC29C}" type="pres">
      <dgm:prSet presAssocID="{0EAC7BBE-54C8-4E58-9914-C046E76110A7}" presName="childText" presStyleLbl="bgAcc1" presStyleIdx="1" presStyleCnt="7">
        <dgm:presLayoutVars>
          <dgm:bulletEnabled val="1"/>
        </dgm:presLayoutVars>
      </dgm:prSet>
      <dgm:spPr/>
    </dgm:pt>
    <dgm:pt modelId="{F0946B2D-150E-4F8E-B1C8-171ECA267773}" type="pres">
      <dgm:prSet presAssocID="{8E717657-458C-4C15-93E8-2E0AB563C9A4}" presName="Name13" presStyleLbl="parChTrans1D2" presStyleIdx="2" presStyleCnt="7"/>
      <dgm:spPr/>
    </dgm:pt>
    <dgm:pt modelId="{C05CF3D6-4AD9-47B1-BC65-23E241B45C3F}" type="pres">
      <dgm:prSet presAssocID="{3AABC3B8-20D6-44ED-A699-6346AF6EAE25}" presName="childText" presStyleLbl="bgAcc1" presStyleIdx="2" presStyleCnt="7">
        <dgm:presLayoutVars>
          <dgm:bulletEnabled val="1"/>
        </dgm:presLayoutVars>
      </dgm:prSet>
      <dgm:spPr/>
    </dgm:pt>
    <dgm:pt modelId="{F1E56139-A2AA-49D7-BC7D-1098828EF3E9}" type="pres">
      <dgm:prSet presAssocID="{081A7CFE-2551-491C-923E-817242C44F78}" presName="root" presStyleCnt="0"/>
      <dgm:spPr/>
    </dgm:pt>
    <dgm:pt modelId="{892AB48A-4EFC-4C82-9F34-620572AD2723}" type="pres">
      <dgm:prSet presAssocID="{081A7CFE-2551-491C-923E-817242C44F78}" presName="rootComposite" presStyleCnt="0"/>
      <dgm:spPr/>
    </dgm:pt>
    <dgm:pt modelId="{8081C41A-DAFB-4D40-B8FC-E22334A72D4A}" type="pres">
      <dgm:prSet presAssocID="{081A7CFE-2551-491C-923E-817242C44F78}" presName="rootText" presStyleLbl="node1" presStyleIdx="1" presStyleCnt="2"/>
      <dgm:spPr/>
    </dgm:pt>
    <dgm:pt modelId="{4F8CD1D5-5D1E-451A-BC36-94F6D288589D}" type="pres">
      <dgm:prSet presAssocID="{081A7CFE-2551-491C-923E-817242C44F78}" presName="rootConnector" presStyleLbl="node1" presStyleIdx="1" presStyleCnt="2"/>
      <dgm:spPr/>
    </dgm:pt>
    <dgm:pt modelId="{57FB7627-6C01-435C-AA23-C826972B43E7}" type="pres">
      <dgm:prSet presAssocID="{081A7CFE-2551-491C-923E-817242C44F78}" presName="childShape" presStyleCnt="0"/>
      <dgm:spPr/>
    </dgm:pt>
    <dgm:pt modelId="{CB825EE5-D180-475C-9CC8-6353A2FE8A2C}" type="pres">
      <dgm:prSet presAssocID="{6B2CFC68-10CE-4A47-88AD-91F7AEF67FA6}" presName="Name13" presStyleLbl="parChTrans1D2" presStyleIdx="3" presStyleCnt="7"/>
      <dgm:spPr/>
    </dgm:pt>
    <dgm:pt modelId="{8B78B2DC-7250-4795-A8AF-E11A23395D0B}" type="pres">
      <dgm:prSet presAssocID="{5A7DCDE1-0DF4-4561-8C41-11C02EA2A08F}" presName="childText" presStyleLbl="bgAcc1" presStyleIdx="3" presStyleCnt="7">
        <dgm:presLayoutVars>
          <dgm:bulletEnabled val="1"/>
        </dgm:presLayoutVars>
      </dgm:prSet>
      <dgm:spPr/>
      <dgm:t>
        <a:bodyPr/>
        <a:lstStyle/>
        <a:p>
          <a:endParaRPr lang="tr-TR"/>
        </a:p>
      </dgm:t>
    </dgm:pt>
    <dgm:pt modelId="{39DC3EF6-5D8A-4D6A-B6A6-2D3473325309}" type="pres">
      <dgm:prSet presAssocID="{982F3672-A77A-44D3-A797-0465D7EDA2BD}" presName="Name13" presStyleLbl="parChTrans1D2" presStyleIdx="4" presStyleCnt="7"/>
      <dgm:spPr/>
    </dgm:pt>
    <dgm:pt modelId="{6633BB4F-928D-49B7-8490-98AC31866EF7}" type="pres">
      <dgm:prSet presAssocID="{319D4E45-CE5A-4F88-9859-E2DAAB079B50}" presName="childText" presStyleLbl="bgAcc1" presStyleIdx="4" presStyleCnt="7">
        <dgm:presLayoutVars>
          <dgm:bulletEnabled val="1"/>
        </dgm:presLayoutVars>
      </dgm:prSet>
      <dgm:spPr/>
    </dgm:pt>
    <dgm:pt modelId="{D4D722B5-8A4E-4BF9-9A35-837603AA0D96}" type="pres">
      <dgm:prSet presAssocID="{559A980A-58F3-41AF-8FA6-60063BD06BD8}" presName="Name13" presStyleLbl="parChTrans1D2" presStyleIdx="5" presStyleCnt="7"/>
      <dgm:spPr/>
    </dgm:pt>
    <dgm:pt modelId="{A2ABF277-8710-4B84-85CA-B917876A2BD2}" type="pres">
      <dgm:prSet presAssocID="{13061697-11B6-4161-B2F7-3F89B71DAC3A}" presName="childText" presStyleLbl="bgAcc1" presStyleIdx="5" presStyleCnt="7">
        <dgm:presLayoutVars>
          <dgm:bulletEnabled val="1"/>
        </dgm:presLayoutVars>
      </dgm:prSet>
      <dgm:spPr/>
    </dgm:pt>
    <dgm:pt modelId="{884F14D0-9FEE-4944-A656-44C0C2463147}" type="pres">
      <dgm:prSet presAssocID="{165E4563-442E-495A-B717-7C394A15176C}" presName="Name13" presStyleLbl="parChTrans1D2" presStyleIdx="6" presStyleCnt="7"/>
      <dgm:spPr/>
    </dgm:pt>
    <dgm:pt modelId="{7603DED9-DD2F-48C2-8AED-7FA0158CAF56}" type="pres">
      <dgm:prSet presAssocID="{53FDF06B-AC7F-4D2F-9680-EA9FF1B2E35E}" presName="childText" presStyleLbl="bgAcc1" presStyleIdx="6" presStyleCnt="7">
        <dgm:presLayoutVars>
          <dgm:bulletEnabled val="1"/>
        </dgm:presLayoutVars>
      </dgm:prSet>
      <dgm:spPr/>
    </dgm:pt>
  </dgm:ptLst>
  <dgm:cxnLst>
    <dgm:cxn modelId="{69A4BC9F-C0D6-450A-8795-725D70C8147B}" srcId="{081A7CFE-2551-491C-923E-817242C44F78}" destId="{5A7DCDE1-0DF4-4561-8C41-11C02EA2A08F}" srcOrd="0" destOrd="0" parTransId="{6B2CFC68-10CE-4A47-88AD-91F7AEF67FA6}" sibTransId="{992DE465-2B1B-4D16-B195-1F2CB607D32F}"/>
    <dgm:cxn modelId="{267CB4E2-68C0-440E-B5A6-6DF106C86EFF}" type="presOf" srcId="{3AABC3B8-20D6-44ED-A699-6346AF6EAE25}" destId="{C05CF3D6-4AD9-47B1-BC65-23E241B45C3F}" srcOrd="0" destOrd="0" presId="urn:microsoft.com/office/officeart/2005/8/layout/hierarchy3"/>
    <dgm:cxn modelId="{DE280ABB-DD62-40A4-BBE1-AC6940FAA400}" type="presOf" srcId="{8E717657-458C-4C15-93E8-2E0AB563C9A4}" destId="{F0946B2D-150E-4F8E-B1C8-171ECA267773}" srcOrd="0" destOrd="0" presId="urn:microsoft.com/office/officeart/2005/8/layout/hierarchy3"/>
    <dgm:cxn modelId="{AE5C1983-FEE7-499B-AE2D-A52B6F323B14}" srcId="{081A7CFE-2551-491C-923E-817242C44F78}" destId="{53FDF06B-AC7F-4D2F-9680-EA9FF1B2E35E}" srcOrd="3" destOrd="0" parTransId="{165E4563-442E-495A-B717-7C394A15176C}" sibTransId="{00106A56-84DD-48B7-810F-AC1D036FACD0}"/>
    <dgm:cxn modelId="{658673AC-150E-40BA-A576-C6EF66916D2C}" type="presOf" srcId="{319D4E45-CE5A-4F88-9859-E2DAAB079B50}" destId="{6633BB4F-928D-49B7-8490-98AC31866EF7}" srcOrd="0" destOrd="0" presId="urn:microsoft.com/office/officeart/2005/8/layout/hierarchy3"/>
    <dgm:cxn modelId="{8A418E7A-03B1-4365-9633-17A0DC740809}" type="presOf" srcId="{081A7CFE-2551-491C-923E-817242C44F78}" destId="{4F8CD1D5-5D1E-451A-BC36-94F6D288589D}" srcOrd="1" destOrd="0" presId="urn:microsoft.com/office/officeart/2005/8/layout/hierarchy3"/>
    <dgm:cxn modelId="{6ACAF065-A9E2-489E-9F41-2CD474B4D463}" type="presOf" srcId="{D22E0B57-A486-47C4-A65A-47067FE8AE42}" destId="{ACF6DE8E-BE10-425B-AABD-A0DD82290FD4}" srcOrd="0" destOrd="0" presId="urn:microsoft.com/office/officeart/2005/8/layout/hierarchy3"/>
    <dgm:cxn modelId="{CF12F944-3315-4FA9-AB22-3519E1FF5B0A}" srcId="{49DCE22F-6CA8-41B1-84CF-B791EBB7765D}" destId="{3AABC3B8-20D6-44ED-A699-6346AF6EAE25}" srcOrd="2" destOrd="0" parTransId="{8E717657-458C-4C15-93E8-2E0AB563C9A4}" sibTransId="{21E3A358-3DCB-47C4-8E84-E4B85E6A109D}"/>
    <dgm:cxn modelId="{FE206405-6338-4EEA-A58C-6397A6807B9A}" type="presOf" srcId="{0EAC7BBE-54C8-4E58-9914-C046E76110A7}" destId="{E41E41CC-171D-40FA-90EA-EE1DB3BEC29C}" srcOrd="0" destOrd="0" presId="urn:microsoft.com/office/officeart/2005/8/layout/hierarchy3"/>
    <dgm:cxn modelId="{7E3A70D8-823D-4D5B-981E-F7697E58472E}" srcId="{FCB35894-E896-4A48-93F4-B4D61C204F96}" destId="{49DCE22F-6CA8-41B1-84CF-B791EBB7765D}" srcOrd="0" destOrd="0" parTransId="{5E7872B2-9867-4245-9B4A-FFF5F033125F}" sibTransId="{0F631DE7-FC36-43B9-93D9-8FEEEEBC81FB}"/>
    <dgm:cxn modelId="{821B027B-E762-4BDE-9520-1449F6844A59}" type="presOf" srcId="{53FDF06B-AC7F-4D2F-9680-EA9FF1B2E35E}" destId="{7603DED9-DD2F-48C2-8AED-7FA0158CAF56}" srcOrd="0" destOrd="0" presId="urn:microsoft.com/office/officeart/2005/8/layout/hierarchy3"/>
    <dgm:cxn modelId="{FBA45645-6610-41E3-B097-27DCE45645C7}" srcId="{FCB35894-E896-4A48-93F4-B4D61C204F96}" destId="{081A7CFE-2551-491C-923E-817242C44F78}" srcOrd="1" destOrd="0" parTransId="{6BD71AEB-8868-452F-ADAD-E7292FB80CA5}" sibTransId="{C482A8AB-382C-4D90-B02F-D6775DDA10CF}"/>
    <dgm:cxn modelId="{F22412CA-D2AA-40CF-A52A-78F609BE85B1}" type="presOf" srcId="{49DCE22F-6CA8-41B1-84CF-B791EBB7765D}" destId="{8576D591-5CDE-4805-963F-B344E7ED1DF6}" srcOrd="0" destOrd="0" presId="urn:microsoft.com/office/officeart/2005/8/layout/hierarchy3"/>
    <dgm:cxn modelId="{329724D8-7A19-437F-8A0C-BB1C53BCDF41}" srcId="{081A7CFE-2551-491C-923E-817242C44F78}" destId="{319D4E45-CE5A-4F88-9859-E2DAAB079B50}" srcOrd="1" destOrd="0" parTransId="{982F3672-A77A-44D3-A797-0465D7EDA2BD}" sibTransId="{A73AB5B3-D8A1-485F-BF11-7AD64BE66C40}"/>
    <dgm:cxn modelId="{DB64E33F-F757-4C72-A769-240AE4CF4B1E}" type="presOf" srcId="{2D37E451-4F48-4612-AED0-4B039358CEB2}" destId="{A88C364D-576B-400A-A954-13696CE3D6AB}" srcOrd="0" destOrd="0" presId="urn:microsoft.com/office/officeart/2005/8/layout/hierarchy3"/>
    <dgm:cxn modelId="{4D4815F7-DA2A-44D8-9CD8-F6EA45BAA56D}" type="presOf" srcId="{FCB35894-E896-4A48-93F4-B4D61C204F96}" destId="{C9C2B439-CB19-4B6E-825D-94CEBF862F2F}" srcOrd="0" destOrd="0" presId="urn:microsoft.com/office/officeart/2005/8/layout/hierarchy3"/>
    <dgm:cxn modelId="{2ECCFD34-E1DB-4CFB-9A5D-8B40EB2917F1}" type="presOf" srcId="{6B2CFC68-10CE-4A47-88AD-91F7AEF67FA6}" destId="{CB825EE5-D180-475C-9CC8-6353A2FE8A2C}" srcOrd="0" destOrd="0" presId="urn:microsoft.com/office/officeart/2005/8/layout/hierarchy3"/>
    <dgm:cxn modelId="{D5C37AE5-E482-48D5-80B5-40BCEB78C3AD}" srcId="{49DCE22F-6CA8-41B1-84CF-B791EBB7765D}" destId="{2D37E451-4F48-4612-AED0-4B039358CEB2}" srcOrd="0" destOrd="0" parTransId="{D22E0B57-A486-47C4-A65A-47067FE8AE42}" sibTransId="{E78CAEBC-059D-4C54-AB26-EDDDCA55AC6C}"/>
    <dgm:cxn modelId="{D0B76EDE-D7FB-4C85-BA0C-494B99CE157D}" type="presOf" srcId="{559A980A-58F3-41AF-8FA6-60063BD06BD8}" destId="{D4D722B5-8A4E-4BF9-9A35-837603AA0D96}" srcOrd="0" destOrd="0" presId="urn:microsoft.com/office/officeart/2005/8/layout/hierarchy3"/>
    <dgm:cxn modelId="{400EE6D7-8392-4C87-86D5-A4A43BAE2CEC}" type="presOf" srcId="{5A7DCDE1-0DF4-4561-8C41-11C02EA2A08F}" destId="{8B78B2DC-7250-4795-A8AF-E11A23395D0B}" srcOrd="0" destOrd="0" presId="urn:microsoft.com/office/officeart/2005/8/layout/hierarchy3"/>
    <dgm:cxn modelId="{BB4A2990-58DA-4EA9-A91B-EDE983DD95DC}" type="presOf" srcId="{165E4563-442E-495A-B717-7C394A15176C}" destId="{884F14D0-9FEE-4944-A656-44C0C2463147}" srcOrd="0" destOrd="0" presId="urn:microsoft.com/office/officeart/2005/8/layout/hierarchy3"/>
    <dgm:cxn modelId="{EC29AB54-B2E0-4F2F-8187-DC4934F66534}" type="presOf" srcId="{081A7CFE-2551-491C-923E-817242C44F78}" destId="{8081C41A-DAFB-4D40-B8FC-E22334A72D4A}" srcOrd="0" destOrd="0" presId="urn:microsoft.com/office/officeart/2005/8/layout/hierarchy3"/>
    <dgm:cxn modelId="{58493A93-7B77-441B-9031-A7B3FD8F5B4F}" srcId="{081A7CFE-2551-491C-923E-817242C44F78}" destId="{13061697-11B6-4161-B2F7-3F89B71DAC3A}" srcOrd="2" destOrd="0" parTransId="{559A980A-58F3-41AF-8FA6-60063BD06BD8}" sibTransId="{D20638B3-F82D-4874-AD9F-BBF186711272}"/>
    <dgm:cxn modelId="{6783418E-F052-4A10-8E14-F37ECD7823A6}" type="presOf" srcId="{982F3672-A77A-44D3-A797-0465D7EDA2BD}" destId="{39DC3EF6-5D8A-4D6A-B6A6-2D3473325309}" srcOrd="0" destOrd="0" presId="urn:microsoft.com/office/officeart/2005/8/layout/hierarchy3"/>
    <dgm:cxn modelId="{88391AFC-D9A1-47FD-9BA2-8F274A88D921}" srcId="{49DCE22F-6CA8-41B1-84CF-B791EBB7765D}" destId="{0EAC7BBE-54C8-4E58-9914-C046E76110A7}" srcOrd="1" destOrd="0" parTransId="{5FF929E0-19B0-4869-9F46-2A8D109A6828}" sibTransId="{30D8F2CD-8EE3-4CC7-BFDB-AEDABB9E3880}"/>
    <dgm:cxn modelId="{127E412F-16E2-4B9D-8EE1-769979CA1D5E}" type="presOf" srcId="{13061697-11B6-4161-B2F7-3F89B71DAC3A}" destId="{A2ABF277-8710-4B84-85CA-B917876A2BD2}" srcOrd="0" destOrd="0" presId="urn:microsoft.com/office/officeart/2005/8/layout/hierarchy3"/>
    <dgm:cxn modelId="{252E430D-7988-4DDD-AB1D-6B20106D20D0}" type="presOf" srcId="{49DCE22F-6CA8-41B1-84CF-B791EBB7765D}" destId="{F01A315C-B574-41F8-8D2F-D0EFD2505EC5}" srcOrd="1" destOrd="0" presId="urn:microsoft.com/office/officeart/2005/8/layout/hierarchy3"/>
    <dgm:cxn modelId="{7A4CEA03-A86D-45A1-8A7F-F10C969FE2D9}" type="presOf" srcId="{5FF929E0-19B0-4869-9F46-2A8D109A6828}" destId="{E8B5C6A0-430D-4944-AE33-D1332794EF74}" srcOrd="0" destOrd="0" presId="urn:microsoft.com/office/officeart/2005/8/layout/hierarchy3"/>
    <dgm:cxn modelId="{56DB387E-30FE-498B-9862-8169C4C1DA58}" type="presParOf" srcId="{C9C2B439-CB19-4B6E-825D-94CEBF862F2F}" destId="{EC75C067-625F-4575-BC6F-1D60D0118C8A}" srcOrd="0" destOrd="0" presId="urn:microsoft.com/office/officeart/2005/8/layout/hierarchy3"/>
    <dgm:cxn modelId="{40190C50-764A-4377-A175-F64FF88D5ABE}" type="presParOf" srcId="{EC75C067-625F-4575-BC6F-1D60D0118C8A}" destId="{9348C159-47C9-4FEB-94EB-917154FA4A83}" srcOrd="0" destOrd="0" presId="urn:microsoft.com/office/officeart/2005/8/layout/hierarchy3"/>
    <dgm:cxn modelId="{35648840-5412-4DA7-940A-C33A858E1F77}" type="presParOf" srcId="{9348C159-47C9-4FEB-94EB-917154FA4A83}" destId="{8576D591-5CDE-4805-963F-B344E7ED1DF6}" srcOrd="0" destOrd="0" presId="urn:microsoft.com/office/officeart/2005/8/layout/hierarchy3"/>
    <dgm:cxn modelId="{60D627F4-D32B-471C-980C-EDAD0385C2D3}" type="presParOf" srcId="{9348C159-47C9-4FEB-94EB-917154FA4A83}" destId="{F01A315C-B574-41F8-8D2F-D0EFD2505EC5}" srcOrd="1" destOrd="0" presId="urn:microsoft.com/office/officeart/2005/8/layout/hierarchy3"/>
    <dgm:cxn modelId="{4DFB69C6-441C-49B2-9183-270F172260AB}" type="presParOf" srcId="{EC75C067-625F-4575-BC6F-1D60D0118C8A}" destId="{4A67563E-C0AC-438D-BF0E-9857B3FC2DE3}" srcOrd="1" destOrd="0" presId="urn:microsoft.com/office/officeart/2005/8/layout/hierarchy3"/>
    <dgm:cxn modelId="{3364BC11-E6D3-4C8E-931B-54BC8FF7423E}" type="presParOf" srcId="{4A67563E-C0AC-438D-BF0E-9857B3FC2DE3}" destId="{ACF6DE8E-BE10-425B-AABD-A0DD82290FD4}" srcOrd="0" destOrd="0" presId="urn:microsoft.com/office/officeart/2005/8/layout/hierarchy3"/>
    <dgm:cxn modelId="{5F9EA8C0-24E0-4FBB-B4A4-352D4229F8F7}" type="presParOf" srcId="{4A67563E-C0AC-438D-BF0E-9857B3FC2DE3}" destId="{A88C364D-576B-400A-A954-13696CE3D6AB}" srcOrd="1" destOrd="0" presId="urn:microsoft.com/office/officeart/2005/8/layout/hierarchy3"/>
    <dgm:cxn modelId="{C6DECE6C-204C-4009-A05B-EF8B0D5016C4}" type="presParOf" srcId="{4A67563E-C0AC-438D-BF0E-9857B3FC2DE3}" destId="{E8B5C6A0-430D-4944-AE33-D1332794EF74}" srcOrd="2" destOrd="0" presId="urn:microsoft.com/office/officeart/2005/8/layout/hierarchy3"/>
    <dgm:cxn modelId="{4BF1EC95-4343-4C6B-A12D-F6776120E865}" type="presParOf" srcId="{4A67563E-C0AC-438D-BF0E-9857B3FC2DE3}" destId="{E41E41CC-171D-40FA-90EA-EE1DB3BEC29C}" srcOrd="3" destOrd="0" presId="urn:microsoft.com/office/officeart/2005/8/layout/hierarchy3"/>
    <dgm:cxn modelId="{5FC88EC9-E9BC-46E8-94F6-00CF1A2E37B4}" type="presParOf" srcId="{4A67563E-C0AC-438D-BF0E-9857B3FC2DE3}" destId="{F0946B2D-150E-4F8E-B1C8-171ECA267773}" srcOrd="4" destOrd="0" presId="urn:microsoft.com/office/officeart/2005/8/layout/hierarchy3"/>
    <dgm:cxn modelId="{2AECCA4E-0D13-4D95-832D-8D1125749B0F}" type="presParOf" srcId="{4A67563E-C0AC-438D-BF0E-9857B3FC2DE3}" destId="{C05CF3D6-4AD9-47B1-BC65-23E241B45C3F}" srcOrd="5" destOrd="0" presId="urn:microsoft.com/office/officeart/2005/8/layout/hierarchy3"/>
    <dgm:cxn modelId="{CB8694AB-CE92-4D3E-8296-09FCF873B342}" type="presParOf" srcId="{C9C2B439-CB19-4B6E-825D-94CEBF862F2F}" destId="{F1E56139-A2AA-49D7-BC7D-1098828EF3E9}" srcOrd="1" destOrd="0" presId="urn:microsoft.com/office/officeart/2005/8/layout/hierarchy3"/>
    <dgm:cxn modelId="{1647ED2D-25A6-4342-895B-459433432F46}" type="presParOf" srcId="{F1E56139-A2AA-49D7-BC7D-1098828EF3E9}" destId="{892AB48A-4EFC-4C82-9F34-620572AD2723}" srcOrd="0" destOrd="0" presId="urn:microsoft.com/office/officeart/2005/8/layout/hierarchy3"/>
    <dgm:cxn modelId="{4FD8DF38-48E5-4B6C-A519-1B54CC0597EF}" type="presParOf" srcId="{892AB48A-4EFC-4C82-9F34-620572AD2723}" destId="{8081C41A-DAFB-4D40-B8FC-E22334A72D4A}" srcOrd="0" destOrd="0" presId="urn:microsoft.com/office/officeart/2005/8/layout/hierarchy3"/>
    <dgm:cxn modelId="{96CEF72B-1B0C-4DB7-9AD8-9C469C79152F}" type="presParOf" srcId="{892AB48A-4EFC-4C82-9F34-620572AD2723}" destId="{4F8CD1D5-5D1E-451A-BC36-94F6D288589D}" srcOrd="1" destOrd="0" presId="urn:microsoft.com/office/officeart/2005/8/layout/hierarchy3"/>
    <dgm:cxn modelId="{0A1D4163-C16A-460A-9B35-D6C80C3E0953}" type="presParOf" srcId="{F1E56139-A2AA-49D7-BC7D-1098828EF3E9}" destId="{57FB7627-6C01-435C-AA23-C826972B43E7}" srcOrd="1" destOrd="0" presId="urn:microsoft.com/office/officeart/2005/8/layout/hierarchy3"/>
    <dgm:cxn modelId="{1D0613A7-37AD-4D72-A1C4-07DD7EFEB5E0}" type="presParOf" srcId="{57FB7627-6C01-435C-AA23-C826972B43E7}" destId="{CB825EE5-D180-475C-9CC8-6353A2FE8A2C}" srcOrd="0" destOrd="0" presId="urn:microsoft.com/office/officeart/2005/8/layout/hierarchy3"/>
    <dgm:cxn modelId="{47E09E18-FE88-432E-8764-2922EFF45510}" type="presParOf" srcId="{57FB7627-6C01-435C-AA23-C826972B43E7}" destId="{8B78B2DC-7250-4795-A8AF-E11A23395D0B}" srcOrd="1" destOrd="0" presId="urn:microsoft.com/office/officeart/2005/8/layout/hierarchy3"/>
    <dgm:cxn modelId="{9EE836D2-3383-45F8-B9BB-24BF0657EE1E}" type="presParOf" srcId="{57FB7627-6C01-435C-AA23-C826972B43E7}" destId="{39DC3EF6-5D8A-4D6A-B6A6-2D3473325309}" srcOrd="2" destOrd="0" presId="urn:microsoft.com/office/officeart/2005/8/layout/hierarchy3"/>
    <dgm:cxn modelId="{0B5FE879-806F-452F-B122-BB72F088E683}" type="presParOf" srcId="{57FB7627-6C01-435C-AA23-C826972B43E7}" destId="{6633BB4F-928D-49B7-8490-98AC31866EF7}" srcOrd="3" destOrd="0" presId="urn:microsoft.com/office/officeart/2005/8/layout/hierarchy3"/>
    <dgm:cxn modelId="{1310AD08-72FF-4C4B-B121-138070101C0D}" type="presParOf" srcId="{57FB7627-6C01-435C-AA23-C826972B43E7}" destId="{D4D722B5-8A4E-4BF9-9A35-837603AA0D96}" srcOrd="4" destOrd="0" presId="urn:microsoft.com/office/officeart/2005/8/layout/hierarchy3"/>
    <dgm:cxn modelId="{EEB9D084-F65E-43AC-8C72-530267670F2D}" type="presParOf" srcId="{57FB7627-6C01-435C-AA23-C826972B43E7}" destId="{A2ABF277-8710-4B84-85CA-B917876A2BD2}" srcOrd="5" destOrd="0" presId="urn:microsoft.com/office/officeart/2005/8/layout/hierarchy3"/>
    <dgm:cxn modelId="{1B17063C-6899-4363-BACA-49ED7C2C31A4}" type="presParOf" srcId="{57FB7627-6C01-435C-AA23-C826972B43E7}" destId="{884F14D0-9FEE-4944-A656-44C0C2463147}" srcOrd="6" destOrd="0" presId="urn:microsoft.com/office/officeart/2005/8/layout/hierarchy3"/>
    <dgm:cxn modelId="{60832BA8-235A-4259-8260-F177DBCEDBE7}" type="presParOf" srcId="{57FB7627-6C01-435C-AA23-C826972B43E7}" destId="{7603DED9-DD2F-48C2-8AED-7FA0158CAF56}" srcOrd="7" destOrd="0" presId="urn:microsoft.com/office/officeart/2005/8/layout/hierarchy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6F215D9F-9117-4B5B-9A0A-D4FE8860A449}" type="doc">
      <dgm:prSet loTypeId="urn:microsoft.com/office/officeart/2005/8/layout/list1" loCatId="list" qsTypeId="urn:microsoft.com/office/officeart/2005/8/quickstyle/simple1" qsCatId="simple" csTypeId="urn:microsoft.com/office/officeart/2005/8/colors/accent1_2" csCatId="accent1" phldr="1"/>
      <dgm:spPr/>
      <dgm:t>
        <a:bodyPr/>
        <a:lstStyle/>
        <a:p>
          <a:endParaRPr lang="tr-TR"/>
        </a:p>
      </dgm:t>
    </dgm:pt>
    <dgm:pt modelId="{027552B7-4D62-4BDD-996B-31C3F6ADD54B}">
      <dgm:prSet phldrT="[Metin]"/>
      <dgm:spPr/>
      <dgm:t>
        <a:bodyPr/>
        <a:lstStyle/>
        <a:p>
          <a:r>
            <a:rPr lang="tr-TR" dirty="0" smtClean="0"/>
            <a:t>Hukuki uyuşmazlıklar</a:t>
          </a:r>
          <a:endParaRPr lang="tr-TR" dirty="0"/>
        </a:p>
      </dgm:t>
    </dgm:pt>
    <dgm:pt modelId="{C7A8F84D-091F-42CE-8A5C-C4D1D761B55F}" type="parTrans" cxnId="{3204D9E7-849C-4615-A6D4-B8AC229424CC}">
      <dgm:prSet/>
      <dgm:spPr/>
      <dgm:t>
        <a:bodyPr/>
        <a:lstStyle/>
        <a:p>
          <a:endParaRPr lang="tr-TR"/>
        </a:p>
      </dgm:t>
    </dgm:pt>
    <dgm:pt modelId="{4A702C66-17EF-485B-AB32-B9A44B8E7763}" type="sibTrans" cxnId="{3204D9E7-849C-4615-A6D4-B8AC229424CC}">
      <dgm:prSet/>
      <dgm:spPr/>
      <dgm:t>
        <a:bodyPr/>
        <a:lstStyle/>
        <a:p>
          <a:endParaRPr lang="tr-TR"/>
        </a:p>
      </dgm:t>
    </dgm:pt>
    <dgm:pt modelId="{9F29EA8F-944F-4D8F-BFE4-04BB1789DF67}">
      <dgm:prSet phldrT="[Metin]"/>
      <dgm:spPr/>
      <dgm:t>
        <a:bodyPr/>
        <a:lstStyle/>
        <a:p>
          <a:r>
            <a:rPr lang="tr-TR" dirty="0" smtClean="0"/>
            <a:t>Yargı kararına konu olmuş hususlar</a:t>
          </a:r>
          <a:endParaRPr lang="tr-TR" dirty="0"/>
        </a:p>
      </dgm:t>
    </dgm:pt>
    <dgm:pt modelId="{6C8CB800-86EC-4A44-9C47-4A2CB0BE8E58}" type="parTrans" cxnId="{0CF16266-2F6C-4228-A67A-BB643ED49044}">
      <dgm:prSet/>
      <dgm:spPr/>
      <dgm:t>
        <a:bodyPr/>
        <a:lstStyle/>
        <a:p>
          <a:endParaRPr lang="tr-TR"/>
        </a:p>
      </dgm:t>
    </dgm:pt>
    <dgm:pt modelId="{740FE387-7BE5-4DD7-9376-C078137D92B7}" type="sibTrans" cxnId="{0CF16266-2F6C-4228-A67A-BB643ED49044}">
      <dgm:prSet/>
      <dgm:spPr/>
      <dgm:t>
        <a:bodyPr/>
        <a:lstStyle/>
        <a:p>
          <a:endParaRPr lang="tr-TR"/>
        </a:p>
      </dgm:t>
    </dgm:pt>
    <dgm:pt modelId="{47E6D346-4517-4BFB-AC4C-70E7AF8C3EB2}">
      <dgm:prSet phldrT="[Metin]"/>
      <dgm:spPr/>
      <dgm:t>
        <a:bodyPr/>
        <a:lstStyle/>
        <a:p>
          <a:r>
            <a:rPr lang="tr-TR" dirty="0" smtClean="0"/>
            <a:t>Ödeme emri </a:t>
          </a:r>
          <a:r>
            <a:rPr lang="tr-TR" smtClean="0"/>
            <a:t>aşamasındaki uyuşmazlıklar</a:t>
          </a:r>
          <a:endParaRPr lang="tr-TR"/>
        </a:p>
      </dgm:t>
    </dgm:pt>
    <dgm:pt modelId="{39A529C2-DFEF-4187-9C9A-F4FB4A5D2AC2}" type="parTrans" cxnId="{0A2DA5A3-AE41-4605-A9D0-386CAAF859C3}">
      <dgm:prSet/>
      <dgm:spPr/>
      <dgm:t>
        <a:bodyPr/>
        <a:lstStyle/>
        <a:p>
          <a:endParaRPr lang="tr-TR"/>
        </a:p>
      </dgm:t>
    </dgm:pt>
    <dgm:pt modelId="{4C7C2976-8474-481F-8367-F3698739A00E}" type="sibTrans" cxnId="{0A2DA5A3-AE41-4605-A9D0-386CAAF859C3}">
      <dgm:prSet/>
      <dgm:spPr/>
      <dgm:t>
        <a:bodyPr/>
        <a:lstStyle/>
        <a:p>
          <a:endParaRPr lang="tr-TR"/>
        </a:p>
      </dgm:t>
    </dgm:pt>
    <dgm:pt modelId="{6E546F54-A0B1-4C7D-ABC2-B742A0AC7551}" type="pres">
      <dgm:prSet presAssocID="{6F215D9F-9117-4B5B-9A0A-D4FE8860A449}" presName="linear" presStyleCnt="0">
        <dgm:presLayoutVars>
          <dgm:dir/>
          <dgm:animLvl val="lvl"/>
          <dgm:resizeHandles val="exact"/>
        </dgm:presLayoutVars>
      </dgm:prSet>
      <dgm:spPr/>
    </dgm:pt>
    <dgm:pt modelId="{BD705157-0F59-41CF-BD53-F9C0F282E0BC}" type="pres">
      <dgm:prSet presAssocID="{027552B7-4D62-4BDD-996B-31C3F6ADD54B}" presName="parentLin" presStyleCnt="0"/>
      <dgm:spPr/>
    </dgm:pt>
    <dgm:pt modelId="{4F340B05-7FCA-4B95-9A4E-ED3016976FC1}" type="pres">
      <dgm:prSet presAssocID="{027552B7-4D62-4BDD-996B-31C3F6ADD54B}" presName="parentLeftMargin" presStyleLbl="node1" presStyleIdx="0" presStyleCnt="3"/>
      <dgm:spPr/>
    </dgm:pt>
    <dgm:pt modelId="{FD88F077-2F98-49B2-9986-D23FB2832531}" type="pres">
      <dgm:prSet presAssocID="{027552B7-4D62-4BDD-996B-31C3F6ADD54B}" presName="parentText" presStyleLbl="node1" presStyleIdx="0" presStyleCnt="3">
        <dgm:presLayoutVars>
          <dgm:chMax val="0"/>
          <dgm:bulletEnabled val="1"/>
        </dgm:presLayoutVars>
      </dgm:prSet>
      <dgm:spPr/>
    </dgm:pt>
    <dgm:pt modelId="{FFDC6885-8302-4835-BDFF-1C927B227917}" type="pres">
      <dgm:prSet presAssocID="{027552B7-4D62-4BDD-996B-31C3F6ADD54B}" presName="negativeSpace" presStyleCnt="0"/>
      <dgm:spPr/>
    </dgm:pt>
    <dgm:pt modelId="{D9B1BA95-0F09-49AF-B9E7-E8F5C47D4B18}" type="pres">
      <dgm:prSet presAssocID="{027552B7-4D62-4BDD-996B-31C3F6ADD54B}" presName="childText" presStyleLbl="conFgAcc1" presStyleIdx="0" presStyleCnt="3">
        <dgm:presLayoutVars>
          <dgm:bulletEnabled val="1"/>
        </dgm:presLayoutVars>
      </dgm:prSet>
      <dgm:spPr/>
    </dgm:pt>
    <dgm:pt modelId="{FCF7AF00-735F-467F-AE77-B30496E28BAF}" type="pres">
      <dgm:prSet presAssocID="{4A702C66-17EF-485B-AB32-B9A44B8E7763}" presName="spaceBetweenRectangles" presStyleCnt="0"/>
      <dgm:spPr/>
    </dgm:pt>
    <dgm:pt modelId="{1B0AE8DD-3702-4743-B7E7-831AC2ACAF42}" type="pres">
      <dgm:prSet presAssocID="{9F29EA8F-944F-4D8F-BFE4-04BB1789DF67}" presName="parentLin" presStyleCnt="0"/>
      <dgm:spPr/>
    </dgm:pt>
    <dgm:pt modelId="{16FDFFEC-4D4D-4650-9AC8-1CE1D2ED0680}" type="pres">
      <dgm:prSet presAssocID="{9F29EA8F-944F-4D8F-BFE4-04BB1789DF67}" presName="parentLeftMargin" presStyleLbl="node1" presStyleIdx="0" presStyleCnt="3"/>
      <dgm:spPr/>
    </dgm:pt>
    <dgm:pt modelId="{2AE9EDB0-3F96-4334-A1D2-2119372AB4F4}" type="pres">
      <dgm:prSet presAssocID="{9F29EA8F-944F-4D8F-BFE4-04BB1789DF67}" presName="parentText" presStyleLbl="node1" presStyleIdx="1" presStyleCnt="3">
        <dgm:presLayoutVars>
          <dgm:chMax val="0"/>
          <dgm:bulletEnabled val="1"/>
        </dgm:presLayoutVars>
      </dgm:prSet>
      <dgm:spPr/>
    </dgm:pt>
    <dgm:pt modelId="{E66E4D63-428D-436C-8034-9788D1CBFF63}" type="pres">
      <dgm:prSet presAssocID="{9F29EA8F-944F-4D8F-BFE4-04BB1789DF67}" presName="negativeSpace" presStyleCnt="0"/>
      <dgm:spPr/>
    </dgm:pt>
    <dgm:pt modelId="{0B349EF8-611C-4CE8-82E4-532889BE2F38}" type="pres">
      <dgm:prSet presAssocID="{9F29EA8F-944F-4D8F-BFE4-04BB1789DF67}" presName="childText" presStyleLbl="conFgAcc1" presStyleIdx="1" presStyleCnt="3">
        <dgm:presLayoutVars>
          <dgm:bulletEnabled val="1"/>
        </dgm:presLayoutVars>
      </dgm:prSet>
      <dgm:spPr/>
    </dgm:pt>
    <dgm:pt modelId="{80AE6453-FD90-4A17-B9BF-3C3859E7DE10}" type="pres">
      <dgm:prSet presAssocID="{740FE387-7BE5-4DD7-9376-C078137D92B7}" presName="spaceBetweenRectangles" presStyleCnt="0"/>
      <dgm:spPr/>
    </dgm:pt>
    <dgm:pt modelId="{88AAFA3C-20F9-46BE-A7D5-F39BBE918FF6}" type="pres">
      <dgm:prSet presAssocID="{47E6D346-4517-4BFB-AC4C-70E7AF8C3EB2}" presName="parentLin" presStyleCnt="0"/>
      <dgm:spPr/>
    </dgm:pt>
    <dgm:pt modelId="{99B8EC48-5FAA-4FC2-ADF5-A11329EC90EC}" type="pres">
      <dgm:prSet presAssocID="{47E6D346-4517-4BFB-AC4C-70E7AF8C3EB2}" presName="parentLeftMargin" presStyleLbl="node1" presStyleIdx="1" presStyleCnt="3"/>
      <dgm:spPr/>
    </dgm:pt>
    <dgm:pt modelId="{5052C529-7E6D-45BA-804C-ED50F526973F}" type="pres">
      <dgm:prSet presAssocID="{47E6D346-4517-4BFB-AC4C-70E7AF8C3EB2}" presName="parentText" presStyleLbl="node1" presStyleIdx="2" presStyleCnt="3">
        <dgm:presLayoutVars>
          <dgm:chMax val="0"/>
          <dgm:bulletEnabled val="1"/>
        </dgm:presLayoutVars>
      </dgm:prSet>
      <dgm:spPr/>
    </dgm:pt>
    <dgm:pt modelId="{8C5C6938-7E08-48FD-9F8E-961B11AC8105}" type="pres">
      <dgm:prSet presAssocID="{47E6D346-4517-4BFB-AC4C-70E7AF8C3EB2}" presName="negativeSpace" presStyleCnt="0"/>
      <dgm:spPr/>
    </dgm:pt>
    <dgm:pt modelId="{BA3C26F4-3F70-403B-8F90-5F50BE40527C}" type="pres">
      <dgm:prSet presAssocID="{47E6D346-4517-4BFB-AC4C-70E7AF8C3EB2}" presName="childText" presStyleLbl="conFgAcc1" presStyleIdx="2" presStyleCnt="3">
        <dgm:presLayoutVars>
          <dgm:bulletEnabled val="1"/>
        </dgm:presLayoutVars>
      </dgm:prSet>
      <dgm:spPr/>
    </dgm:pt>
  </dgm:ptLst>
  <dgm:cxnLst>
    <dgm:cxn modelId="{0CF16266-2F6C-4228-A67A-BB643ED49044}" srcId="{6F215D9F-9117-4B5B-9A0A-D4FE8860A449}" destId="{9F29EA8F-944F-4D8F-BFE4-04BB1789DF67}" srcOrd="1" destOrd="0" parTransId="{6C8CB800-86EC-4A44-9C47-4A2CB0BE8E58}" sibTransId="{740FE387-7BE5-4DD7-9376-C078137D92B7}"/>
    <dgm:cxn modelId="{D5BF6AFC-D07E-4A77-A834-64B8D59F9FB9}" type="presOf" srcId="{47E6D346-4517-4BFB-AC4C-70E7AF8C3EB2}" destId="{5052C529-7E6D-45BA-804C-ED50F526973F}" srcOrd="1" destOrd="0" presId="urn:microsoft.com/office/officeart/2005/8/layout/list1"/>
    <dgm:cxn modelId="{6B2CD5FC-157D-4BCC-80E4-5EBEDFFD6082}" type="presOf" srcId="{9F29EA8F-944F-4D8F-BFE4-04BB1789DF67}" destId="{2AE9EDB0-3F96-4334-A1D2-2119372AB4F4}" srcOrd="1" destOrd="0" presId="urn:microsoft.com/office/officeart/2005/8/layout/list1"/>
    <dgm:cxn modelId="{39391DFC-9921-415C-9BD4-3708A6D9C8EC}" type="presOf" srcId="{9F29EA8F-944F-4D8F-BFE4-04BB1789DF67}" destId="{16FDFFEC-4D4D-4650-9AC8-1CE1D2ED0680}" srcOrd="0" destOrd="0" presId="urn:microsoft.com/office/officeart/2005/8/layout/list1"/>
    <dgm:cxn modelId="{3204D9E7-849C-4615-A6D4-B8AC229424CC}" srcId="{6F215D9F-9117-4B5B-9A0A-D4FE8860A449}" destId="{027552B7-4D62-4BDD-996B-31C3F6ADD54B}" srcOrd="0" destOrd="0" parTransId="{C7A8F84D-091F-42CE-8A5C-C4D1D761B55F}" sibTransId="{4A702C66-17EF-485B-AB32-B9A44B8E7763}"/>
    <dgm:cxn modelId="{0A2DA5A3-AE41-4605-A9D0-386CAAF859C3}" srcId="{6F215D9F-9117-4B5B-9A0A-D4FE8860A449}" destId="{47E6D346-4517-4BFB-AC4C-70E7AF8C3EB2}" srcOrd="2" destOrd="0" parTransId="{39A529C2-DFEF-4187-9C9A-F4FB4A5D2AC2}" sibTransId="{4C7C2976-8474-481F-8367-F3698739A00E}"/>
    <dgm:cxn modelId="{A2822104-BBE6-4827-BAE4-CB8994135459}" type="presOf" srcId="{027552B7-4D62-4BDD-996B-31C3F6ADD54B}" destId="{4F340B05-7FCA-4B95-9A4E-ED3016976FC1}" srcOrd="0" destOrd="0" presId="urn:microsoft.com/office/officeart/2005/8/layout/list1"/>
    <dgm:cxn modelId="{97F332BD-9E0C-4AE9-A4BC-998CC242A903}" type="presOf" srcId="{6F215D9F-9117-4B5B-9A0A-D4FE8860A449}" destId="{6E546F54-A0B1-4C7D-ABC2-B742A0AC7551}" srcOrd="0" destOrd="0" presId="urn:microsoft.com/office/officeart/2005/8/layout/list1"/>
    <dgm:cxn modelId="{880ADD10-A491-40DC-8446-4807FDD2C85B}" type="presOf" srcId="{027552B7-4D62-4BDD-996B-31C3F6ADD54B}" destId="{FD88F077-2F98-49B2-9986-D23FB2832531}" srcOrd="1" destOrd="0" presId="urn:microsoft.com/office/officeart/2005/8/layout/list1"/>
    <dgm:cxn modelId="{EF655A2E-DD2B-406C-B8DB-F038B0C7EBEC}" type="presOf" srcId="{47E6D346-4517-4BFB-AC4C-70E7AF8C3EB2}" destId="{99B8EC48-5FAA-4FC2-ADF5-A11329EC90EC}" srcOrd="0" destOrd="0" presId="urn:microsoft.com/office/officeart/2005/8/layout/list1"/>
    <dgm:cxn modelId="{E9B4F754-BCA8-4834-94CA-3DB69A80C47A}" type="presParOf" srcId="{6E546F54-A0B1-4C7D-ABC2-B742A0AC7551}" destId="{BD705157-0F59-41CF-BD53-F9C0F282E0BC}" srcOrd="0" destOrd="0" presId="urn:microsoft.com/office/officeart/2005/8/layout/list1"/>
    <dgm:cxn modelId="{0701A6EC-B876-4A1F-B772-3A7760BFD5B1}" type="presParOf" srcId="{BD705157-0F59-41CF-BD53-F9C0F282E0BC}" destId="{4F340B05-7FCA-4B95-9A4E-ED3016976FC1}" srcOrd="0" destOrd="0" presId="urn:microsoft.com/office/officeart/2005/8/layout/list1"/>
    <dgm:cxn modelId="{B7BDCFE7-0B13-44D1-9D64-AE0CC8389B81}" type="presParOf" srcId="{BD705157-0F59-41CF-BD53-F9C0F282E0BC}" destId="{FD88F077-2F98-49B2-9986-D23FB2832531}" srcOrd="1" destOrd="0" presId="urn:microsoft.com/office/officeart/2005/8/layout/list1"/>
    <dgm:cxn modelId="{4C76E9FB-2B2E-4F92-8DCE-EE0C5C40F121}" type="presParOf" srcId="{6E546F54-A0B1-4C7D-ABC2-B742A0AC7551}" destId="{FFDC6885-8302-4835-BDFF-1C927B227917}" srcOrd="1" destOrd="0" presId="urn:microsoft.com/office/officeart/2005/8/layout/list1"/>
    <dgm:cxn modelId="{338B9297-72A0-49AF-92AE-BFA7423FA210}" type="presParOf" srcId="{6E546F54-A0B1-4C7D-ABC2-B742A0AC7551}" destId="{D9B1BA95-0F09-49AF-B9E7-E8F5C47D4B18}" srcOrd="2" destOrd="0" presId="urn:microsoft.com/office/officeart/2005/8/layout/list1"/>
    <dgm:cxn modelId="{864A4D90-2B64-48F2-A406-A71E568C411B}" type="presParOf" srcId="{6E546F54-A0B1-4C7D-ABC2-B742A0AC7551}" destId="{FCF7AF00-735F-467F-AE77-B30496E28BAF}" srcOrd="3" destOrd="0" presId="urn:microsoft.com/office/officeart/2005/8/layout/list1"/>
    <dgm:cxn modelId="{7217E015-A939-4B75-AB89-0FEC580D3433}" type="presParOf" srcId="{6E546F54-A0B1-4C7D-ABC2-B742A0AC7551}" destId="{1B0AE8DD-3702-4743-B7E7-831AC2ACAF42}" srcOrd="4" destOrd="0" presId="urn:microsoft.com/office/officeart/2005/8/layout/list1"/>
    <dgm:cxn modelId="{C170F59F-F7C0-4616-8C75-0C969308D2C4}" type="presParOf" srcId="{1B0AE8DD-3702-4743-B7E7-831AC2ACAF42}" destId="{16FDFFEC-4D4D-4650-9AC8-1CE1D2ED0680}" srcOrd="0" destOrd="0" presId="urn:microsoft.com/office/officeart/2005/8/layout/list1"/>
    <dgm:cxn modelId="{0A1FF8B7-DF36-4E60-A494-224CE7062AAC}" type="presParOf" srcId="{1B0AE8DD-3702-4743-B7E7-831AC2ACAF42}" destId="{2AE9EDB0-3F96-4334-A1D2-2119372AB4F4}" srcOrd="1" destOrd="0" presId="urn:microsoft.com/office/officeart/2005/8/layout/list1"/>
    <dgm:cxn modelId="{16D98978-7CA4-419E-AE55-03541E00D113}" type="presParOf" srcId="{6E546F54-A0B1-4C7D-ABC2-B742A0AC7551}" destId="{E66E4D63-428D-436C-8034-9788D1CBFF63}" srcOrd="5" destOrd="0" presId="urn:microsoft.com/office/officeart/2005/8/layout/list1"/>
    <dgm:cxn modelId="{E76E9B1E-C196-4C3B-8AF8-035EAE7A39FD}" type="presParOf" srcId="{6E546F54-A0B1-4C7D-ABC2-B742A0AC7551}" destId="{0B349EF8-611C-4CE8-82E4-532889BE2F38}" srcOrd="6" destOrd="0" presId="urn:microsoft.com/office/officeart/2005/8/layout/list1"/>
    <dgm:cxn modelId="{83F69975-25F1-4056-A12F-349388CC8225}" type="presParOf" srcId="{6E546F54-A0B1-4C7D-ABC2-B742A0AC7551}" destId="{80AE6453-FD90-4A17-B9BF-3C3859E7DE10}" srcOrd="7" destOrd="0" presId="urn:microsoft.com/office/officeart/2005/8/layout/list1"/>
    <dgm:cxn modelId="{5B6C9510-E209-4C46-BFC1-9271E95485FB}" type="presParOf" srcId="{6E546F54-A0B1-4C7D-ABC2-B742A0AC7551}" destId="{88AAFA3C-20F9-46BE-A7D5-F39BBE918FF6}" srcOrd="8" destOrd="0" presId="urn:microsoft.com/office/officeart/2005/8/layout/list1"/>
    <dgm:cxn modelId="{94CE4697-95AD-4444-A157-366B415BD984}" type="presParOf" srcId="{88AAFA3C-20F9-46BE-A7D5-F39BBE918FF6}" destId="{99B8EC48-5FAA-4FC2-ADF5-A11329EC90EC}" srcOrd="0" destOrd="0" presId="urn:microsoft.com/office/officeart/2005/8/layout/list1"/>
    <dgm:cxn modelId="{EF8BA688-DCFB-44AA-9607-DE81A14C3634}" type="presParOf" srcId="{88AAFA3C-20F9-46BE-A7D5-F39BBE918FF6}" destId="{5052C529-7E6D-45BA-804C-ED50F526973F}" srcOrd="1" destOrd="0" presId="urn:microsoft.com/office/officeart/2005/8/layout/list1"/>
    <dgm:cxn modelId="{88895E28-33A8-4E0D-A9EF-E0FC29ACA4DF}" type="presParOf" srcId="{6E546F54-A0B1-4C7D-ABC2-B742A0AC7551}" destId="{8C5C6938-7E08-48FD-9F8E-961B11AC8105}" srcOrd="9" destOrd="0" presId="urn:microsoft.com/office/officeart/2005/8/layout/list1"/>
    <dgm:cxn modelId="{64677AB7-BF20-4B3A-AB8A-ABC6C5A48329}" type="presParOf" srcId="{6E546F54-A0B1-4C7D-ABC2-B742A0AC7551}" destId="{BA3C26F4-3F70-403B-8F90-5F50BE40527C}" srcOrd="10"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822D50D-4B74-497F-93C2-DADE7399A568}">
      <dsp:nvSpPr>
        <dsp:cNvPr id="0" name=""/>
        <dsp:cNvSpPr/>
      </dsp:nvSpPr>
      <dsp:spPr>
        <a:xfrm>
          <a:off x="0" y="26784"/>
          <a:ext cx="10515600" cy="1271205"/>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01930" tIns="201930" rIns="201930" bIns="201930" numCol="1" spcCol="1270" anchor="ctr" anchorCtr="0">
          <a:noAutofit/>
        </a:bodyPr>
        <a:lstStyle/>
        <a:p>
          <a:pPr lvl="0" algn="l" defTabSz="2355850">
            <a:lnSpc>
              <a:spcPct val="90000"/>
            </a:lnSpc>
            <a:spcBef>
              <a:spcPct val="0"/>
            </a:spcBef>
            <a:spcAft>
              <a:spcPct val="35000"/>
            </a:spcAft>
          </a:pPr>
          <a:r>
            <a:rPr lang="tr-TR" sz="5300" kern="1200" dirty="0" smtClean="0"/>
            <a:t>uzlaşma</a:t>
          </a:r>
          <a:endParaRPr lang="tr-TR" sz="5300" kern="1200" dirty="0"/>
        </a:p>
      </dsp:txBody>
      <dsp:txXfrm>
        <a:off x="62055" y="88839"/>
        <a:ext cx="10391490" cy="1147095"/>
      </dsp:txXfrm>
    </dsp:sp>
    <dsp:sp modelId="{2B89A493-F8E4-4FC1-A0E7-B9D654D36141}">
      <dsp:nvSpPr>
        <dsp:cNvPr id="0" name=""/>
        <dsp:cNvSpPr/>
      </dsp:nvSpPr>
      <dsp:spPr>
        <a:xfrm>
          <a:off x="0" y="1297989"/>
          <a:ext cx="10515600" cy="87768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33870" tIns="67310" rIns="376936" bIns="67310" numCol="1" spcCol="1270" anchor="t" anchorCtr="0">
          <a:noAutofit/>
        </a:bodyPr>
        <a:lstStyle/>
        <a:p>
          <a:pPr marL="285750" lvl="1" indent="-285750" algn="l" defTabSz="1822450">
            <a:lnSpc>
              <a:spcPct val="90000"/>
            </a:lnSpc>
            <a:spcBef>
              <a:spcPct val="0"/>
            </a:spcBef>
            <a:spcAft>
              <a:spcPct val="20000"/>
            </a:spcAft>
            <a:buChar char="••"/>
          </a:pPr>
          <a:endParaRPr lang="tr-TR" sz="4100" kern="1200"/>
        </a:p>
      </dsp:txBody>
      <dsp:txXfrm>
        <a:off x="0" y="1297989"/>
        <a:ext cx="10515600" cy="877680"/>
      </dsp:txXfrm>
    </dsp:sp>
    <dsp:sp modelId="{7F346473-177A-4E15-B447-EBAFB31C5F0A}">
      <dsp:nvSpPr>
        <dsp:cNvPr id="0" name=""/>
        <dsp:cNvSpPr/>
      </dsp:nvSpPr>
      <dsp:spPr>
        <a:xfrm>
          <a:off x="0" y="2175669"/>
          <a:ext cx="10515600" cy="1271205"/>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01930" tIns="201930" rIns="201930" bIns="201930" numCol="1" spcCol="1270" anchor="ctr" anchorCtr="0">
          <a:noAutofit/>
        </a:bodyPr>
        <a:lstStyle/>
        <a:p>
          <a:pPr lvl="0" algn="l" defTabSz="2355850">
            <a:lnSpc>
              <a:spcPct val="90000"/>
            </a:lnSpc>
            <a:spcBef>
              <a:spcPct val="0"/>
            </a:spcBef>
            <a:spcAft>
              <a:spcPct val="35000"/>
            </a:spcAft>
          </a:pPr>
          <a:r>
            <a:rPr lang="tr-TR" sz="5300" kern="1200" dirty="0" smtClean="0"/>
            <a:t>Hata düzeltme</a:t>
          </a:r>
          <a:endParaRPr lang="tr-TR" sz="5300" kern="1200" dirty="0"/>
        </a:p>
      </dsp:txBody>
      <dsp:txXfrm>
        <a:off x="62055" y="2237724"/>
        <a:ext cx="10391490" cy="1147095"/>
      </dsp:txXfrm>
    </dsp:sp>
    <dsp:sp modelId="{A07A19FD-1FC1-4D4B-9862-1ED8CE490962}">
      <dsp:nvSpPr>
        <dsp:cNvPr id="0" name=""/>
        <dsp:cNvSpPr/>
      </dsp:nvSpPr>
      <dsp:spPr>
        <a:xfrm>
          <a:off x="0" y="3446874"/>
          <a:ext cx="10515600" cy="87768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33870" tIns="67310" rIns="376936" bIns="67310" numCol="1" spcCol="1270" anchor="t" anchorCtr="0">
          <a:noAutofit/>
        </a:bodyPr>
        <a:lstStyle/>
        <a:p>
          <a:pPr marL="285750" lvl="1" indent="-285750" algn="l" defTabSz="1822450">
            <a:lnSpc>
              <a:spcPct val="90000"/>
            </a:lnSpc>
            <a:spcBef>
              <a:spcPct val="0"/>
            </a:spcBef>
            <a:spcAft>
              <a:spcPct val="20000"/>
            </a:spcAft>
            <a:buChar char="••"/>
          </a:pPr>
          <a:endParaRPr lang="tr-TR" sz="4100" kern="1200"/>
        </a:p>
      </dsp:txBody>
      <dsp:txXfrm>
        <a:off x="0" y="3446874"/>
        <a:ext cx="10515600" cy="87768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F423E6B-391B-4DF7-BCF1-5E5B51692769}">
      <dsp:nvSpPr>
        <dsp:cNvPr id="0" name=""/>
        <dsp:cNvSpPr/>
      </dsp:nvSpPr>
      <dsp:spPr>
        <a:xfrm>
          <a:off x="0" y="417429"/>
          <a:ext cx="10515600" cy="604800"/>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9F112103-85DC-4E78-B6A1-17FE3B9DDFF8}">
      <dsp:nvSpPr>
        <dsp:cNvPr id="0" name=""/>
        <dsp:cNvSpPr/>
      </dsp:nvSpPr>
      <dsp:spPr>
        <a:xfrm>
          <a:off x="525780" y="63189"/>
          <a:ext cx="7360920" cy="70848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78225" tIns="0" rIns="278225" bIns="0" numCol="1" spcCol="1270" anchor="ctr" anchorCtr="0">
          <a:noAutofit/>
        </a:bodyPr>
        <a:lstStyle/>
        <a:p>
          <a:pPr lvl="0" algn="l" defTabSz="1066800">
            <a:lnSpc>
              <a:spcPct val="90000"/>
            </a:lnSpc>
            <a:spcBef>
              <a:spcPct val="0"/>
            </a:spcBef>
            <a:spcAft>
              <a:spcPct val="35000"/>
            </a:spcAft>
          </a:pPr>
          <a:r>
            <a:rPr lang="tr-TR" sz="2400" kern="1200" dirty="0" smtClean="0"/>
            <a:t>Tarhiyatta hata olması</a:t>
          </a:r>
          <a:endParaRPr lang="tr-TR" sz="2400" kern="1200" dirty="0"/>
        </a:p>
      </dsp:txBody>
      <dsp:txXfrm>
        <a:off x="560365" y="97774"/>
        <a:ext cx="7291750" cy="639310"/>
      </dsp:txXfrm>
    </dsp:sp>
    <dsp:sp modelId="{53E5A3F2-2A72-4E13-A002-1B0BD239877F}">
      <dsp:nvSpPr>
        <dsp:cNvPr id="0" name=""/>
        <dsp:cNvSpPr/>
      </dsp:nvSpPr>
      <dsp:spPr>
        <a:xfrm>
          <a:off x="0" y="1506069"/>
          <a:ext cx="10515600" cy="604800"/>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EEA90F7E-5181-434E-8612-13C7FC6BB4B3}">
      <dsp:nvSpPr>
        <dsp:cNvPr id="0" name=""/>
        <dsp:cNvSpPr/>
      </dsp:nvSpPr>
      <dsp:spPr>
        <a:xfrm>
          <a:off x="525780" y="1151829"/>
          <a:ext cx="7360920" cy="70848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78225" tIns="0" rIns="278225" bIns="0" numCol="1" spcCol="1270" anchor="ctr" anchorCtr="0">
          <a:noAutofit/>
        </a:bodyPr>
        <a:lstStyle/>
        <a:p>
          <a:pPr lvl="0" algn="l" defTabSz="1066800">
            <a:lnSpc>
              <a:spcPct val="90000"/>
            </a:lnSpc>
            <a:spcBef>
              <a:spcPct val="0"/>
            </a:spcBef>
            <a:spcAft>
              <a:spcPct val="35000"/>
            </a:spcAft>
          </a:pPr>
          <a:r>
            <a:rPr lang="tr-TR" sz="2400" kern="1200" dirty="0" smtClean="0"/>
            <a:t>Yanılma olması (VUK m. 369)</a:t>
          </a:r>
          <a:endParaRPr lang="tr-TR" sz="2400" kern="1200" dirty="0"/>
        </a:p>
      </dsp:txBody>
      <dsp:txXfrm>
        <a:off x="560365" y="1186414"/>
        <a:ext cx="7291750" cy="639310"/>
      </dsp:txXfrm>
    </dsp:sp>
    <dsp:sp modelId="{FECDBAAE-557A-42AE-828E-47E2238B5016}">
      <dsp:nvSpPr>
        <dsp:cNvPr id="0" name=""/>
        <dsp:cNvSpPr/>
      </dsp:nvSpPr>
      <dsp:spPr>
        <a:xfrm>
          <a:off x="0" y="2594709"/>
          <a:ext cx="10515600" cy="604800"/>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6CCB3BB7-CF4D-4EED-B4BF-4A8E78DA6262}">
      <dsp:nvSpPr>
        <dsp:cNvPr id="0" name=""/>
        <dsp:cNvSpPr/>
      </dsp:nvSpPr>
      <dsp:spPr>
        <a:xfrm>
          <a:off x="525780" y="2240469"/>
          <a:ext cx="7360920" cy="70848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78225" tIns="0" rIns="278225" bIns="0" numCol="1" spcCol="1270" anchor="ctr" anchorCtr="0">
          <a:noAutofit/>
        </a:bodyPr>
        <a:lstStyle/>
        <a:p>
          <a:pPr lvl="0" algn="l" defTabSz="1066800">
            <a:lnSpc>
              <a:spcPct val="90000"/>
            </a:lnSpc>
            <a:spcBef>
              <a:spcPct val="0"/>
            </a:spcBef>
            <a:spcAft>
              <a:spcPct val="35000"/>
            </a:spcAft>
          </a:pPr>
          <a:r>
            <a:rPr lang="tr-TR" sz="2400" kern="1200" dirty="0" smtClean="0"/>
            <a:t>Yasa hükümlerine yeterince nüfuz edilmemiş olması</a:t>
          </a:r>
          <a:endParaRPr lang="tr-TR" sz="2400" kern="1200" dirty="0"/>
        </a:p>
      </dsp:txBody>
      <dsp:txXfrm>
        <a:off x="560365" y="2275054"/>
        <a:ext cx="7291750" cy="639310"/>
      </dsp:txXfrm>
    </dsp:sp>
    <dsp:sp modelId="{6C1A363F-12BB-45B4-9C9E-CCCC69491F7B}">
      <dsp:nvSpPr>
        <dsp:cNvPr id="0" name=""/>
        <dsp:cNvSpPr/>
      </dsp:nvSpPr>
      <dsp:spPr>
        <a:xfrm>
          <a:off x="0" y="3683349"/>
          <a:ext cx="10515600" cy="604800"/>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076679F1-7706-49DC-8CA8-8090169C6C34}">
      <dsp:nvSpPr>
        <dsp:cNvPr id="0" name=""/>
        <dsp:cNvSpPr/>
      </dsp:nvSpPr>
      <dsp:spPr>
        <a:xfrm>
          <a:off x="525780" y="3329109"/>
          <a:ext cx="7360920" cy="70848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78225" tIns="0" rIns="278225" bIns="0" numCol="1" spcCol="1270" anchor="ctr" anchorCtr="0">
          <a:noAutofit/>
        </a:bodyPr>
        <a:lstStyle/>
        <a:p>
          <a:pPr lvl="0" algn="l" defTabSz="1066800">
            <a:lnSpc>
              <a:spcPct val="90000"/>
            </a:lnSpc>
            <a:spcBef>
              <a:spcPct val="0"/>
            </a:spcBef>
            <a:spcAft>
              <a:spcPct val="35000"/>
            </a:spcAft>
          </a:pPr>
          <a:r>
            <a:rPr lang="tr-TR" sz="2400" kern="1200" dirty="0" smtClean="0"/>
            <a:t>Vergi yargısı ve idare arasında görüş farklılığı olması</a:t>
          </a:r>
          <a:endParaRPr lang="tr-TR" sz="2400" kern="1200" dirty="0"/>
        </a:p>
      </dsp:txBody>
      <dsp:txXfrm>
        <a:off x="560365" y="3363694"/>
        <a:ext cx="7291750" cy="639310"/>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576D591-5CDE-4805-963F-B344E7ED1DF6}">
      <dsp:nvSpPr>
        <dsp:cNvPr id="0" name=""/>
        <dsp:cNvSpPr/>
      </dsp:nvSpPr>
      <dsp:spPr>
        <a:xfrm>
          <a:off x="3484447" y="3249"/>
          <a:ext cx="1576313" cy="788156"/>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25400" rIns="38100" bIns="25400" numCol="1" spcCol="1270" anchor="ctr" anchorCtr="0">
          <a:noAutofit/>
        </a:bodyPr>
        <a:lstStyle/>
        <a:p>
          <a:pPr lvl="0" algn="ctr" defTabSz="889000">
            <a:lnSpc>
              <a:spcPct val="90000"/>
            </a:lnSpc>
            <a:spcBef>
              <a:spcPct val="0"/>
            </a:spcBef>
            <a:spcAft>
              <a:spcPct val="35000"/>
            </a:spcAft>
          </a:pPr>
          <a:r>
            <a:rPr lang="tr-TR" sz="2000" kern="1200" dirty="0" smtClean="0"/>
            <a:t>Hesap hataları</a:t>
          </a:r>
          <a:endParaRPr lang="tr-TR" sz="2000" kern="1200" dirty="0"/>
        </a:p>
      </dsp:txBody>
      <dsp:txXfrm>
        <a:off x="3507531" y="26333"/>
        <a:ext cx="1530145" cy="741988"/>
      </dsp:txXfrm>
    </dsp:sp>
    <dsp:sp modelId="{ACF6DE8E-BE10-425B-AABD-A0DD82290FD4}">
      <dsp:nvSpPr>
        <dsp:cNvPr id="0" name=""/>
        <dsp:cNvSpPr/>
      </dsp:nvSpPr>
      <dsp:spPr>
        <a:xfrm>
          <a:off x="3642079" y="791405"/>
          <a:ext cx="157631" cy="591117"/>
        </a:xfrm>
        <a:custGeom>
          <a:avLst/>
          <a:gdLst/>
          <a:ahLst/>
          <a:cxnLst/>
          <a:rect l="0" t="0" r="0" b="0"/>
          <a:pathLst>
            <a:path>
              <a:moveTo>
                <a:pt x="0" y="0"/>
              </a:moveTo>
              <a:lnTo>
                <a:pt x="0" y="591117"/>
              </a:lnTo>
              <a:lnTo>
                <a:pt x="157631" y="591117"/>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A88C364D-576B-400A-A954-13696CE3D6AB}">
      <dsp:nvSpPr>
        <dsp:cNvPr id="0" name=""/>
        <dsp:cNvSpPr/>
      </dsp:nvSpPr>
      <dsp:spPr>
        <a:xfrm>
          <a:off x="3799710" y="988445"/>
          <a:ext cx="1261050" cy="788156"/>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8575" tIns="19050" rIns="28575" bIns="19050" numCol="1" spcCol="1270" anchor="ctr" anchorCtr="0">
          <a:noAutofit/>
        </a:bodyPr>
        <a:lstStyle/>
        <a:p>
          <a:pPr lvl="0" algn="ctr" defTabSz="666750">
            <a:lnSpc>
              <a:spcPct val="90000"/>
            </a:lnSpc>
            <a:spcBef>
              <a:spcPct val="0"/>
            </a:spcBef>
            <a:spcAft>
              <a:spcPct val="35000"/>
            </a:spcAft>
          </a:pPr>
          <a:r>
            <a:rPr lang="tr-TR" sz="1500" kern="1200" dirty="0" smtClean="0"/>
            <a:t>Matrahta hata</a:t>
          </a:r>
          <a:endParaRPr lang="tr-TR" sz="1500" kern="1200" dirty="0"/>
        </a:p>
      </dsp:txBody>
      <dsp:txXfrm>
        <a:off x="3822794" y="1011529"/>
        <a:ext cx="1214882" cy="741988"/>
      </dsp:txXfrm>
    </dsp:sp>
    <dsp:sp modelId="{E8B5C6A0-430D-4944-AE33-D1332794EF74}">
      <dsp:nvSpPr>
        <dsp:cNvPr id="0" name=""/>
        <dsp:cNvSpPr/>
      </dsp:nvSpPr>
      <dsp:spPr>
        <a:xfrm>
          <a:off x="3642079" y="791405"/>
          <a:ext cx="157631" cy="1576313"/>
        </a:xfrm>
        <a:custGeom>
          <a:avLst/>
          <a:gdLst/>
          <a:ahLst/>
          <a:cxnLst/>
          <a:rect l="0" t="0" r="0" b="0"/>
          <a:pathLst>
            <a:path>
              <a:moveTo>
                <a:pt x="0" y="0"/>
              </a:moveTo>
              <a:lnTo>
                <a:pt x="0" y="1576313"/>
              </a:lnTo>
              <a:lnTo>
                <a:pt x="157631" y="1576313"/>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E41E41CC-171D-40FA-90EA-EE1DB3BEC29C}">
      <dsp:nvSpPr>
        <dsp:cNvPr id="0" name=""/>
        <dsp:cNvSpPr/>
      </dsp:nvSpPr>
      <dsp:spPr>
        <a:xfrm>
          <a:off x="3799710" y="1973640"/>
          <a:ext cx="1261050" cy="788156"/>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8575" tIns="19050" rIns="28575" bIns="19050" numCol="1" spcCol="1270" anchor="ctr" anchorCtr="0">
          <a:noAutofit/>
        </a:bodyPr>
        <a:lstStyle/>
        <a:p>
          <a:pPr lvl="0" algn="ctr" defTabSz="666750">
            <a:lnSpc>
              <a:spcPct val="90000"/>
            </a:lnSpc>
            <a:spcBef>
              <a:spcPct val="0"/>
            </a:spcBef>
            <a:spcAft>
              <a:spcPct val="35000"/>
            </a:spcAft>
          </a:pPr>
          <a:r>
            <a:rPr lang="tr-TR" sz="1500" kern="1200" dirty="0" smtClean="0"/>
            <a:t>Vergi miktarında hata</a:t>
          </a:r>
          <a:endParaRPr lang="tr-TR" sz="1500" kern="1200" dirty="0"/>
        </a:p>
      </dsp:txBody>
      <dsp:txXfrm>
        <a:off x="3822794" y="1996724"/>
        <a:ext cx="1214882" cy="741988"/>
      </dsp:txXfrm>
    </dsp:sp>
    <dsp:sp modelId="{F0946B2D-150E-4F8E-B1C8-171ECA267773}">
      <dsp:nvSpPr>
        <dsp:cNvPr id="0" name=""/>
        <dsp:cNvSpPr/>
      </dsp:nvSpPr>
      <dsp:spPr>
        <a:xfrm>
          <a:off x="3642079" y="791405"/>
          <a:ext cx="157631" cy="2561508"/>
        </a:xfrm>
        <a:custGeom>
          <a:avLst/>
          <a:gdLst/>
          <a:ahLst/>
          <a:cxnLst/>
          <a:rect l="0" t="0" r="0" b="0"/>
          <a:pathLst>
            <a:path>
              <a:moveTo>
                <a:pt x="0" y="0"/>
              </a:moveTo>
              <a:lnTo>
                <a:pt x="0" y="2561508"/>
              </a:lnTo>
              <a:lnTo>
                <a:pt x="157631" y="2561508"/>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C05CF3D6-4AD9-47B1-BC65-23E241B45C3F}">
      <dsp:nvSpPr>
        <dsp:cNvPr id="0" name=""/>
        <dsp:cNvSpPr/>
      </dsp:nvSpPr>
      <dsp:spPr>
        <a:xfrm>
          <a:off x="3799710" y="2958836"/>
          <a:ext cx="1261050" cy="788156"/>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8575" tIns="19050" rIns="28575" bIns="19050" numCol="1" spcCol="1270" anchor="ctr" anchorCtr="0">
          <a:noAutofit/>
        </a:bodyPr>
        <a:lstStyle/>
        <a:p>
          <a:pPr lvl="0" algn="ctr" defTabSz="666750">
            <a:lnSpc>
              <a:spcPct val="90000"/>
            </a:lnSpc>
            <a:spcBef>
              <a:spcPct val="0"/>
            </a:spcBef>
            <a:spcAft>
              <a:spcPct val="35000"/>
            </a:spcAft>
          </a:pPr>
          <a:r>
            <a:rPr lang="tr-TR" sz="1500" kern="1200" dirty="0" smtClean="0"/>
            <a:t>Çifte vergi</a:t>
          </a:r>
          <a:endParaRPr lang="tr-TR" sz="1500" kern="1200" dirty="0"/>
        </a:p>
      </dsp:txBody>
      <dsp:txXfrm>
        <a:off x="3822794" y="2981920"/>
        <a:ext cx="1214882" cy="741988"/>
      </dsp:txXfrm>
    </dsp:sp>
    <dsp:sp modelId="{8081C41A-DAFB-4D40-B8FC-E22334A72D4A}">
      <dsp:nvSpPr>
        <dsp:cNvPr id="0" name=""/>
        <dsp:cNvSpPr/>
      </dsp:nvSpPr>
      <dsp:spPr>
        <a:xfrm>
          <a:off x="5454839" y="3249"/>
          <a:ext cx="1576313" cy="788156"/>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25400" rIns="38100" bIns="25400" numCol="1" spcCol="1270" anchor="ctr" anchorCtr="0">
          <a:noAutofit/>
        </a:bodyPr>
        <a:lstStyle/>
        <a:p>
          <a:pPr lvl="0" algn="ctr" defTabSz="889000">
            <a:lnSpc>
              <a:spcPct val="90000"/>
            </a:lnSpc>
            <a:spcBef>
              <a:spcPct val="0"/>
            </a:spcBef>
            <a:spcAft>
              <a:spcPct val="35000"/>
            </a:spcAft>
          </a:pPr>
          <a:r>
            <a:rPr lang="tr-TR" sz="2000" kern="1200" dirty="0" smtClean="0"/>
            <a:t>Vergilendirme hataları</a:t>
          </a:r>
          <a:endParaRPr lang="tr-TR" sz="2000" kern="1200" dirty="0"/>
        </a:p>
      </dsp:txBody>
      <dsp:txXfrm>
        <a:off x="5477923" y="26333"/>
        <a:ext cx="1530145" cy="741988"/>
      </dsp:txXfrm>
    </dsp:sp>
    <dsp:sp modelId="{CB825EE5-D180-475C-9CC8-6353A2FE8A2C}">
      <dsp:nvSpPr>
        <dsp:cNvPr id="0" name=""/>
        <dsp:cNvSpPr/>
      </dsp:nvSpPr>
      <dsp:spPr>
        <a:xfrm>
          <a:off x="5612470" y="791405"/>
          <a:ext cx="157631" cy="591117"/>
        </a:xfrm>
        <a:custGeom>
          <a:avLst/>
          <a:gdLst/>
          <a:ahLst/>
          <a:cxnLst/>
          <a:rect l="0" t="0" r="0" b="0"/>
          <a:pathLst>
            <a:path>
              <a:moveTo>
                <a:pt x="0" y="0"/>
              </a:moveTo>
              <a:lnTo>
                <a:pt x="0" y="591117"/>
              </a:lnTo>
              <a:lnTo>
                <a:pt x="157631" y="591117"/>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8B78B2DC-7250-4795-A8AF-E11A23395D0B}">
      <dsp:nvSpPr>
        <dsp:cNvPr id="0" name=""/>
        <dsp:cNvSpPr/>
      </dsp:nvSpPr>
      <dsp:spPr>
        <a:xfrm>
          <a:off x="5770101" y="988445"/>
          <a:ext cx="1261050" cy="788156"/>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8575" tIns="19050" rIns="28575" bIns="19050" numCol="1" spcCol="1270" anchor="ctr" anchorCtr="0">
          <a:noAutofit/>
        </a:bodyPr>
        <a:lstStyle/>
        <a:p>
          <a:pPr lvl="0" algn="ctr" defTabSz="666750">
            <a:lnSpc>
              <a:spcPct val="90000"/>
            </a:lnSpc>
            <a:spcBef>
              <a:spcPct val="0"/>
            </a:spcBef>
            <a:spcAft>
              <a:spcPct val="35000"/>
            </a:spcAft>
          </a:pPr>
          <a:r>
            <a:rPr lang="tr-TR" sz="1500" kern="1200" dirty="0" smtClean="0"/>
            <a:t>Yükümlü kişide hata</a:t>
          </a:r>
          <a:endParaRPr lang="tr-TR" sz="1500" kern="1200" dirty="0"/>
        </a:p>
      </dsp:txBody>
      <dsp:txXfrm>
        <a:off x="5793185" y="1011529"/>
        <a:ext cx="1214882" cy="741988"/>
      </dsp:txXfrm>
    </dsp:sp>
    <dsp:sp modelId="{39DC3EF6-5D8A-4D6A-B6A6-2D3473325309}">
      <dsp:nvSpPr>
        <dsp:cNvPr id="0" name=""/>
        <dsp:cNvSpPr/>
      </dsp:nvSpPr>
      <dsp:spPr>
        <a:xfrm>
          <a:off x="5612470" y="791405"/>
          <a:ext cx="157631" cy="1576313"/>
        </a:xfrm>
        <a:custGeom>
          <a:avLst/>
          <a:gdLst/>
          <a:ahLst/>
          <a:cxnLst/>
          <a:rect l="0" t="0" r="0" b="0"/>
          <a:pathLst>
            <a:path>
              <a:moveTo>
                <a:pt x="0" y="0"/>
              </a:moveTo>
              <a:lnTo>
                <a:pt x="0" y="1576313"/>
              </a:lnTo>
              <a:lnTo>
                <a:pt x="157631" y="1576313"/>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6633BB4F-928D-49B7-8490-98AC31866EF7}">
      <dsp:nvSpPr>
        <dsp:cNvPr id="0" name=""/>
        <dsp:cNvSpPr/>
      </dsp:nvSpPr>
      <dsp:spPr>
        <a:xfrm>
          <a:off x="5770101" y="1973640"/>
          <a:ext cx="1261050" cy="788156"/>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8575" tIns="19050" rIns="28575" bIns="19050" numCol="1" spcCol="1270" anchor="ctr" anchorCtr="0">
          <a:noAutofit/>
        </a:bodyPr>
        <a:lstStyle/>
        <a:p>
          <a:pPr lvl="0" algn="ctr" defTabSz="666750">
            <a:lnSpc>
              <a:spcPct val="90000"/>
            </a:lnSpc>
            <a:spcBef>
              <a:spcPct val="0"/>
            </a:spcBef>
            <a:spcAft>
              <a:spcPct val="35000"/>
            </a:spcAft>
          </a:pPr>
          <a:r>
            <a:rPr lang="tr-TR" sz="1500" kern="1200" dirty="0" smtClean="0"/>
            <a:t>Yükümlülükte hata</a:t>
          </a:r>
          <a:endParaRPr lang="tr-TR" sz="1500" kern="1200" dirty="0"/>
        </a:p>
      </dsp:txBody>
      <dsp:txXfrm>
        <a:off x="5793185" y="1996724"/>
        <a:ext cx="1214882" cy="741988"/>
      </dsp:txXfrm>
    </dsp:sp>
    <dsp:sp modelId="{D4D722B5-8A4E-4BF9-9A35-837603AA0D96}">
      <dsp:nvSpPr>
        <dsp:cNvPr id="0" name=""/>
        <dsp:cNvSpPr/>
      </dsp:nvSpPr>
      <dsp:spPr>
        <a:xfrm>
          <a:off x="5612470" y="791405"/>
          <a:ext cx="157631" cy="2561508"/>
        </a:xfrm>
        <a:custGeom>
          <a:avLst/>
          <a:gdLst/>
          <a:ahLst/>
          <a:cxnLst/>
          <a:rect l="0" t="0" r="0" b="0"/>
          <a:pathLst>
            <a:path>
              <a:moveTo>
                <a:pt x="0" y="0"/>
              </a:moveTo>
              <a:lnTo>
                <a:pt x="0" y="2561508"/>
              </a:lnTo>
              <a:lnTo>
                <a:pt x="157631" y="2561508"/>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A2ABF277-8710-4B84-85CA-B917876A2BD2}">
      <dsp:nvSpPr>
        <dsp:cNvPr id="0" name=""/>
        <dsp:cNvSpPr/>
      </dsp:nvSpPr>
      <dsp:spPr>
        <a:xfrm>
          <a:off x="5770101" y="2958836"/>
          <a:ext cx="1261050" cy="788156"/>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8575" tIns="19050" rIns="28575" bIns="19050" numCol="1" spcCol="1270" anchor="ctr" anchorCtr="0">
          <a:noAutofit/>
        </a:bodyPr>
        <a:lstStyle/>
        <a:p>
          <a:pPr lvl="0" algn="ctr" defTabSz="666750">
            <a:lnSpc>
              <a:spcPct val="90000"/>
            </a:lnSpc>
            <a:spcBef>
              <a:spcPct val="0"/>
            </a:spcBef>
            <a:spcAft>
              <a:spcPct val="35000"/>
            </a:spcAft>
          </a:pPr>
          <a:r>
            <a:rPr lang="tr-TR" sz="1500" kern="1200" dirty="0" smtClean="0"/>
            <a:t>Konuda hata</a:t>
          </a:r>
          <a:endParaRPr lang="tr-TR" sz="1500" kern="1200" dirty="0"/>
        </a:p>
      </dsp:txBody>
      <dsp:txXfrm>
        <a:off x="5793185" y="2981920"/>
        <a:ext cx="1214882" cy="741988"/>
      </dsp:txXfrm>
    </dsp:sp>
    <dsp:sp modelId="{884F14D0-9FEE-4944-A656-44C0C2463147}">
      <dsp:nvSpPr>
        <dsp:cNvPr id="0" name=""/>
        <dsp:cNvSpPr/>
      </dsp:nvSpPr>
      <dsp:spPr>
        <a:xfrm>
          <a:off x="5612470" y="791405"/>
          <a:ext cx="157631" cy="3546704"/>
        </a:xfrm>
        <a:custGeom>
          <a:avLst/>
          <a:gdLst/>
          <a:ahLst/>
          <a:cxnLst/>
          <a:rect l="0" t="0" r="0" b="0"/>
          <a:pathLst>
            <a:path>
              <a:moveTo>
                <a:pt x="0" y="0"/>
              </a:moveTo>
              <a:lnTo>
                <a:pt x="0" y="3546704"/>
              </a:lnTo>
              <a:lnTo>
                <a:pt x="157631" y="3546704"/>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7603DED9-DD2F-48C2-8AED-7FA0158CAF56}">
      <dsp:nvSpPr>
        <dsp:cNvPr id="0" name=""/>
        <dsp:cNvSpPr/>
      </dsp:nvSpPr>
      <dsp:spPr>
        <a:xfrm>
          <a:off x="5770101" y="3944032"/>
          <a:ext cx="1261050" cy="788156"/>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8575" tIns="19050" rIns="28575" bIns="19050" numCol="1" spcCol="1270" anchor="ctr" anchorCtr="0">
          <a:noAutofit/>
        </a:bodyPr>
        <a:lstStyle/>
        <a:p>
          <a:pPr lvl="0" algn="ctr" defTabSz="666750">
            <a:lnSpc>
              <a:spcPct val="90000"/>
            </a:lnSpc>
            <a:spcBef>
              <a:spcPct val="0"/>
            </a:spcBef>
            <a:spcAft>
              <a:spcPct val="35000"/>
            </a:spcAft>
          </a:pPr>
          <a:r>
            <a:rPr lang="tr-TR" sz="1500" kern="1200" dirty="0" smtClean="0"/>
            <a:t>Vergilendirme döneminde hata</a:t>
          </a:r>
          <a:endParaRPr lang="tr-TR" sz="1500" kern="1200" dirty="0"/>
        </a:p>
      </dsp:txBody>
      <dsp:txXfrm>
        <a:off x="5793185" y="3967116"/>
        <a:ext cx="1214882" cy="741988"/>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9B1BA95-0F09-49AF-B9E7-E8F5C47D4B18}">
      <dsp:nvSpPr>
        <dsp:cNvPr id="0" name=""/>
        <dsp:cNvSpPr/>
      </dsp:nvSpPr>
      <dsp:spPr>
        <a:xfrm>
          <a:off x="0" y="607688"/>
          <a:ext cx="10515600" cy="781200"/>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FD88F077-2F98-49B2-9986-D23FB2832531}">
      <dsp:nvSpPr>
        <dsp:cNvPr id="0" name=""/>
        <dsp:cNvSpPr/>
      </dsp:nvSpPr>
      <dsp:spPr>
        <a:xfrm>
          <a:off x="525780" y="150128"/>
          <a:ext cx="7360920" cy="91512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78225" tIns="0" rIns="278225" bIns="0" numCol="1" spcCol="1270" anchor="ctr" anchorCtr="0">
          <a:noAutofit/>
        </a:bodyPr>
        <a:lstStyle/>
        <a:p>
          <a:pPr lvl="0" algn="l" defTabSz="1377950">
            <a:lnSpc>
              <a:spcPct val="90000"/>
            </a:lnSpc>
            <a:spcBef>
              <a:spcPct val="0"/>
            </a:spcBef>
            <a:spcAft>
              <a:spcPct val="35000"/>
            </a:spcAft>
          </a:pPr>
          <a:r>
            <a:rPr lang="tr-TR" sz="3100" kern="1200" dirty="0" smtClean="0"/>
            <a:t>Hukuki uyuşmazlıklar</a:t>
          </a:r>
          <a:endParaRPr lang="tr-TR" sz="3100" kern="1200" dirty="0"/>
        </a:p>
      </dsp:txBody>
      <dsp:txXfrm>
        <a:off x="570452" y="194800"/>
        <a:ext cx="7271576" cy="825776"/>
      </dsp:txXfrm>
    </dsp:sp>
    <dsp:sp modelId="{0B349EF8-611C-4CE8-82E4-532889BE2F38}">
      <dsp:nvSpPr>
        <dsp:cNvPr id="0" name=""/>
        <dsp:cNvSpPr/>
      </dsp:nvSpPr>
      <dsp:spPr>
        <a:xfrm>
          <a:off x="0" y="2013849"/>
          <a:ext cx="10515600" cy="781200"/>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2AE9EDB0-3F96-4334-A1D2-2119372AB4F4}">
      <dsp:nvSpPr>
        <dsp:cNvPr id="0" name=""/>
        <dsp:cNvSpPr/>
      </dsp:nvSpPr>
      <dsp:spPr>
        <a:xfrm>
          <a:off x="525780" y="1556289"/>
          <a:ext cx="7360920" cy="91512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78225" tIns="0" rIns="278225" bIns="0" numCol="1" spcCol="1270" anchor="ctr" anchorCtr="0">
          <a:noAutofit/>
        </a:bodyPr>
        <a:lstStyle/>
        <a:p>
          <a:pPr lvl="0" algn="l" defTabSz="1377950">
            <a:lnSpc>
              <a:spcPct val="90000"/>
            </a:lnSpc>
            <a:spcBef>
              <a:spcPct val="0"/>
            </a:spcBef>
            <a:spcAft>
              <a:spcPct val="35000"/>
            </a:spcAft>
          </a:pPr>
          <a:r>
            <a:rPr lang="tr-TR" sz="3100" kern="1200" dirty="0" smtClean="0"/>
            <a:t>Yargı kararına konu olmuş hususlar</a:t>
          </a:r>
          <a:endParaRPr lang="tr-TR" sz="3100" kern="1200" dirty="0"/>
        </a:p>
      </dsp:txBody>
      <dsp:txXfrm>
        <a:off x="570452" y="1600961"/>
        <a:ext cx="7271576" cy="825776"/>
      </dsp:txXfrm>
    </dsp:sp>
    <dsp:sp modelId="{BA3C26F4-3F70-403B-8F90-5F50BE40527C}">
      <dsp:nvSpPr>
        <dsp:cNvPr id="0" name=""/>
        <dsp:cNvSpPr/>
      </dsp:nvSpPr>
      <dsp:spPr>
        <a:xfrm>
          <a:off x="0" y="3420009"/>
          <a:ext cx="10515600" cy="781200"/>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5052C529-7E6D-45BA-804C-ED50F526973F}">
      <dsp:nvSpPr>
        <dsp:cNvPr id="0" name=""/>
        <dsp:cNvSpPr/>
      </dsp:nvSpPr>
      <dsp:spPr>
        <a:xfrm>
          <a:off x="525780" y="2962449"/>
          <a:ext cx="7360920" cy="91512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78225" tIns="0" rIns="278225" bIns="0" numCol="1" spcCol="1270" anchor="ctr" anchorCtr="0">
          <a:noAutofit/>
        </a:bodyPr>
        <a:lstStyle/>
        <a:p>
          <a:pPr lvl="0" algn="l" defTabSz="1377950">
            <a:lnSpc>
              <a:spcPct val="90000"/>
            </a:lnSpc>
            <a:spcBef>
              <a:spcPct val="0"/>
            </a:spcBef>
            <a:spcAft>
              <a:spcPct val="35000"/>
            </a:spcAft>
          </a:pPr>
          <a:r>
            <a:rPr lang="tr-TR" sz="3100" kern="1200" dirty="0" smtClean="0"/>
            <a:t>Ödeme emri </a:t>
          </a:r>
          <a:r>
            <a:rPr lang="tr-TR" sz="3100" kern="1200" smtClean="0"/>
            <a:t>aşamasındaki uyuşmazlıklar</a:t>
          </a:r>
          <a:endParaRPr lang="tr-TR" sz="3100" kern="1200"/>
        </a:p>
      </dsp:txBody>
      <dsp:txXfrm>
        <a:off x="570452" y="3007121"/>
        <a:ext cx="7271576" cy="825776"/>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hierarchy3">
  <dgm:title val=""/>
  <dgm:desc val=""/>
  <dgm:catLst>
    <dgm:cat type="hierarchy" pri="7000"/>
    <dgm:cat type="list" pri="23000"/>
    <dgm:cat type="relationship" pri="15000"/>
    <dgm:cat type="convert"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1" destId="11" srcOrd="0" destOrd="0"/>
        <dgm:cxn modelId="6" srcId="1" destId="12" srcOrd="1" destOrd="0"/>
        <dgm:cxn modelId="7" srcId="0" destId="2" srcOrd="1" destOrd="0"/>
        <dgm:cxn modelId="8" srcId="2" destId="21" srcOrd="0" destOrd="0"/>
        <dgm:cxn modelId="9" srcId="2" destId="2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diagram">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forName="rootText" op="equ" val="65"/>
      <dgm:constr type="primFontSz" for="des" forName="childText" op="equ" val="65"/>
      <dgm:constr type="w" for="des" forName="rootComposite" refType="w"/>
      <dgm:constr type="h" for="des" forName="rootComposite" refType="w" fact="0.5"/>
      <dgm:constr type="w" for="des" forName="childText" refType="w" refFor="des" refForName="rootComposite" fact="0.8"/>
      <dgm:constr type="h" for="des" forName="childText" refType="h" refFor="des" refForName="rootComposite"/>
      <dgm:constr type="sibSp" refType="w" refFor="des" refForName="rootComposite" fact="0.25"/>
      <dgm:constr type="sibSp" for="des" forName="childShape" refType="h" refFor="des" refForName="childText" fact="0.25"/>
      <dgm:constr type="sp" for="des" forName="root" refType="h" refFor="des" refForName="childText" fact="0.25"/>
    </dgm:constrLst>
    <dgm:ruleLst/>
    <dgm:forEach name="Name3" axis="ch">
      <dgm:forEach name="Name4" axis="self" ptType="node" cnt="1">
        <dgm:layoutNode name="root">
          <dgm:choose name="Name5">
            <dgm:if name="Name6" func="var" arg="dir" op="equ" val="norm">
              <dgm:alg type="hierRoot">
                <dgm:param type="hierAlign" val="tL"/>
              </dgm:alg>
            </dgm:if>
            <dgm:else name="Name7">
              <dgm:alg type="hierRoot">
                <dgm:param type="hierAlign" val="tR"/>
              </dgm:alg>
            </dgm:else>
          </dgm:choose>
          <dgm:shape xmlns:r="http://schemas.openxmlformats.org/officeDocument/2006/relationships" r:blip="">
            <dgm:adjLst/>
          </dgm:shape>
          <dgm:presOf/>
          <dgm:constrLst>
            <dgm:constr type="alignOff" val="0.2"/>
          </dgm:constrLst>
          <dgm:ruleLst/>
          <dgm:layoutNode name="rootComposite">
            <dgm:alg type="composite"/>
            <dgm:shape xmlns:r="http://schemas.openxmlformats.org/officeDocument/2006/relationships" r:blip="">
              <dgm:adjLst/>
            </dgm:shape>
            <dgm:presOf axis="self" ptType="node" cnt="1"/>
            <dgm:choose name="Name8">
              <dgm:if name="Name9" func="var" arg="dir" op="equ" val="norm">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10">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styleLbl="node1">
              <dgm:alg type="tx"/>
              <dgm:shape xmlns:r="http://schemas.openxmlformats.org/officeDocument/2006/relationships" type="roundRect" r:blip="">
                <dgm:adjLst>
                  <dgm:adj idx="1" val="0.1"/>
                </dgm:adjLst>
              </dgm:shape>
              <dgm:presOf axis="self" ptType="node" cnt="1"/>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rootConnector" moveWith="rootText">
              <dgm:alg type="sp"/>
              <dgm:shape xmlns:r="http://schemas.openxmlformats.org/officeDocument/2006/relationships" type="roundRect" r:blip="" hideGeom="1">
                <dgm:adjLst>
                  <dgm:adj idx="1" val="0.1"/>
                </dgm:adjLst>
              </dgm:shape>
              <dgm:presOf axis="self" ptType="node" cnt="1"/>
              <dgm:constrLst/>
              <dgm:ruleLst/>
            </dgm:layoutNode>
          </dgm:layoutNode>
          <dgm:layoutNode name="childShape">
            <dgm:alg type="hierChild">
              <dgm:param type="chAlign" val="l"/>
              <dgm:param type="linDir" val="fromT"/>
            </dgm:alg>
            <dgm:shape xmlns:r="http://schemas.openxmlformats.org/officeDocument/2006/relationships" r:blip="">
              <dgm:adjLst/>
            </dgm:shape>
            <dgm:presOf/>
            <dgm:constrLst/>
            <dgm:ruleLst/>
            <dgm:forEach name="Name11" axis="ch">
              <dgm:forEach name="Name12" axis="self" ptType="parTrans" cnt="1">
                <dgm:layoutNode name="Name13">
                  <dgm:choose name="Name14">
                    <dgm:if name="Name15" func="var" arg="dir" op="equ" val="norm">
                      <dgm:alg type="conn">
                        <dgm:param type="dim" val="1D"/>
                        <dgm:param type="endSty" val="noArr"/>
                        <dgm:param type="connRout" val="bend"/>
                        <dgm:param type="srcNode" val="rootConnector"/>
                        <dgm:param type="begPts" val="bCtr"/>
                        <dgm:param type="endPts" val="midL"/>
                      </dgm:alg>
                    </dgm:if>
                    <dgm:else name="Name16">
                      <dgm:alg type="conn">
                        <dgm:param type="dim" val="1D"/>
                        <dgm:param type="endSty" val="noArr"/>
                        <dgm:param type="connRout" val="bend"/>
                        <dgm:param type="srcNode" val="rootConnector"/>
                        <dgm:param type="begPts" val="bCtr"/>
                        <dgm:param type="endPts" val="midR"/>
                      </dgm:alg>
                    </dgm:else>
                  </dgm:choose>
                  <dgm:shape xmlns:r="http://schemas.openxmlformats.org/officeDocument/2006/relationships" type="conn" r:blip="">
                    <dgm:adjLst/>
                  </dgm:shape>
                  <dgm:presOf axis="self"/>
                  <dgm:constrLst>
                    <dgm:constr type="begPad"/>
                    <dgm:constr type="endPad"/>
                  </dgm:constrLst>
                  <dgm:ruleLst/>
                </dgm:layoutNode>
              </dgm:forEach>
              <dgm:forEach name="Name17" axis="self" ptType="node">
                <dgm:layoutNode name="childText" styleLbl="bgAcc1">
                  <dgm:varLst>
                    <dgm:bulletEnabled val="1"/>
                  </dgm:varLst>
                  <dgm:alg type="tx"/>
                  <dgm:shape xmlns:r="http://schemas.openxmlformats.org/officeDocument/2006/relationships" type="roundRect" r:blip="">
                    <dgm:adjLst>
                      <dgm:adj idx="1" val="0.1"/>
                    </dgm:adjLst>
                  </dgm:shape>
                  <dgm:presOf axis="self desOrSelf" ptType="node node" st="1 1" cnt="1 0"/>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forEach>
            </dgm:forEach>
          </dgm:layoutNode>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05C8EE97-2EE6-40AC-A41D-DC09F3980ABD}" type="datetimeFigureOut">
              <a:rPr lang="tr-TR" smtClean="0"/>
              <a:t>12.02.2018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2DDEB8BA-E5CF-4E9D-8133-BF2F946239B6}" type="slidenum">
              <a:rPr lang="tr-TR" smtClean="0"/>
              <a:t>‹#›</a:t>
            </a:fld>
            <a:endParaRPr lang="tr-TR"/>
          </a:p>
        </p:txBody>
      </p:sp>
    </p:spTree>
    <p:extLst>
      <p:ext uri="{BB962C8B-B14F-4D97-AF65-F5344CB8AC3E}">
        <p14:creationId xmlns:p14="http://schemas.microsoft.com/office/powerpoint/2010/main" val="112140164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05C8EE97-2EE6-40AC-A41D-DC09F3980ABD}" type="datetimeFigureOut">
              <a:rPr lang="tr-TR" smtClean="0"/>
              <a:t>12.02.2018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2DDEB8BA-E5CF-4E9D-8133-BF2F946239B6}" type="slidenum">
              <a:rPr lang="tr-TR" smtClean="0"/>
              <a:t>‹#›</a:t>
            </a:fld>
            <a:endParaRPr lang="tr-TR"/>
          </a:p>
        </p:txBody>
      </p:sp>
    </p:spTree>
    <p:extLst>
      <p:ext uri="{BB962C8B-B14F-4D97-AF65-F5344CB8AC3E}">
        <p14:creationId xmlns:p14="http://schemas.microsoft.com/office/powerpoint/2010/main" val="108256512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05C8EE97-2EE6-40AC-A41D-DC09F3980ABD}" type="datetimeFigureOut">
              <a:rPr lang="tr-TR" smtClean="0"/>
              <a:t>12.02.2018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2DDEB8BA-E5CF-4E9D-8133-BF2F946239B6}" type="slidenum">
              <a:rPr lang="tr-TR" smtClean="0"/>
              <a:t>‹#›</a:t>
            </a:fld>
            <a:endParaRPr lang="tr-TR"/>
          </a:p>
        </p:txBody>
      </p:sp>
    </p:spTree>
    <p:extLst>
      <p:ext uri="{BB962C8B-B14F-4D97-AF65-F5344CB8AC3E}">
        <p14:creationId xmlns:p14="http://schemas.microsoft.com/office/powerpoint/2010/main" val="190288023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05C8EE97-2EE6-40AC-A41D-DC09F3980ABD}" type="datetimeFigureOut">
              <a:rPr lang="tr-TR" smtClean="0"/>
              <a:t>12.02.2018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2DDEB8BA-E5CF-4E9D-8133-BF2F946239B6}" type="slidenum">
              <a:rPr lang="tr-TR" smtClean="0"/>
              <a:t>‹#›</a:t>
            </a:fld>
            <a:endParaRPr lang="tr-TR"/>
          </a:p>
        </p:txBody>
      </p:sp>
    </p:spTree>
    <p:extLst>
      <p:ext uri="{BB962C8B-B14F-4D97-AF65-F5344CB8AC3E}">
        <p14:creationId xmlns:p14="http://schemas.microsoft.com/office/powerpoint/2010/main" val="10550935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05C8EE97-2EE6-40AC-A41D-DC09F3980ABD}" type="datetimeFigureOut">
              <a:rPr lang="tr-TR" smtClean="0"/>
              <a:t>12.02.2018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2DDEB8BA-E5CF-4E9D-8133-BF2F946239B6}" type="slidenum">
              <a:rPr lang="tr-TR" smtClean="0"/>
              <a:t>‹#›</a:t>
            </a:fld>
            <a:endParaRPr lang="tr-TR"/>
          </a:p>
        </p:txBody>
      </p:sp>
    </p:spTree>
    <p:extLst>
      <p:ext uri="{BB962C8B-B14F-4D97-AF65-F5344CB8AC3E}">
        <p14:creationId xmlns:p14="http://schemas.microsoft.com/office/powerpoint/2010/main" val="226761279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05C8EE97-2EE6-40AC-A41D-DC09F3980ABD}" type="datetimeFigureOut">
              <a:rPr lang="tr-TR" smtClean="0"/>
              <a:t>12.02.2018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2DDEB8BA-E5CF-4E9D-8133-BF2F946239B6}" type="slidenum">
              <a:rPr lang="tr-TR" smtClean="0"/>
              <a:t>‹#›</a:t>
            </a:fld>
            <a:endParaRPr lang="tr-TR"/>
          </a:p>
        </p:txBody>
      </p:sp>
    </p:spTree>
    <p:extLst>
      <p:ext uri="{BB962C8B-B14F-4D97-AF65-F5344CB8AC3E}">
        <p14:creationId xmlns:p14="http://schemas.microsoft.com/office/powerpoint/2010/main" val="83195743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05C8EE97-2EE6-40AC-A41D-DC09F3980ABD}" type="datetimeFigureOut">
              <a:rPr lang="tr-TR" smtClean="0"/>
              <a:t>12.02.2018</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2DDEB8BA-E5CF-4E9D-8133-BF2F946239B6}" type="slidenum">
              <a:rPr lang="tr-TR" smtClean="0"/>
              <a:t>‹#›</a:t>
            </a:fld>
            <a:endParaRPr lang="tr-TR"/>
          </a:p>
        </p:txBody>
      </p:sp>
    </p:spTree>
    <p:extLst>
      <p:ext uri="{BB962C8B-B14F-4D97-AF65-F5344CB8AC3E}">
        <p14:creationId xmlns:p14="http://schemas.microsoft.com/office/powerpoint/2010/main" val="245322456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05C8EE97-2EE6-40AC-A41D-DC09F3980ABD}" type="datetimeFigureOut">
              <a:rPr lang="tr-TR" smtClean="0"/>
              <a:t>12.02.2018</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2DDEB8BA-E5CF-4E9D-8133-BF2F946239B6}" type="slidenum">
              <a:rPr lang="tr-TR" smtClean="0"/>
              <a:t>‹#›</a:t>
            </a:fld>
            <a:endParaRPr lang="tr-TR"/>
          </a:p>
        </p:txBody>
      </p:sp>
    </p:spTree>
    <p:extLst>
      <p:ext uri="{BB962C8B-B14F-4D97-AF65-F5344CB8AC3E}">
        <p14:creationId xmlns:p14="http://schemas.microsoft.com/office/powerpoint/2010/main" val="137118736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05C8EE97-2EE6-40AC-A41D-DC09F3980ABD}" type="datetimeFigureOut">
              <a:rPr lang="tr-TR" smtClean="0"/>
              <a:t>12.02.2018</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2DDEB8BA-E5CF-4E9D-8133-BF2F946239B6}" type="slidenum">
              <a:rPr lang="tr-TR" smtClean="0"/>
              <a:t>‹#›</a:t>
            </a:fld>
            <a:endParaRPr lang="tr-TR"/>
          </a:p>
        </p:txBody>
      </p:sp>
    </p:spTree>
    <p:extLst>
      <p:ext uri="{BB962C8B-B14F-4D97-AF65-F5344CB8AC3E}">
        <p14:creationId xmlns:p14="http://schemas.microsoft.com/office/powerpoint/2010/main" val="30117193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05C8EE97-2EE6-40AC-A41D-DC09F3980ABD}" type="datetimeFigureOut">
              <a:rPr lang="tr-TR" smtClean="0"/>
              <a:t>12.02.2018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2DDEB8BA-E5CF-4E9D-8133-BF2F946239B6}" type="slidenum">
              <a:rPr lang="tr-TR" smtClean="0"/>
              <a:t>‹#›</a:t>
            </a:fld>
            <a:endParaRPr lang="tr-TR"/>
          </a:p>
        </p:txBody>
      </p:sp>
    </p:spTree>
    <p:extLst>
      <p:ext uri="{BB962C8B-B14F-4D97-AF65-F5344CB8AC3E}">
        <p14:creationId xmlns:p14="http://schemas.microsoft.com/office/powerpoint/2010/main" val="249470689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05C8EE97-2EE6-40AC-A41D-DC09F3980ABD}" type="datetimeFigureOut">
              <a:rPr lang="tr-TR" smtClean="0"/>
              <a:t>12.02.2018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2DDEB8BA-E5CF-4E9D-8133-BF2F946239B6}" type="slidenum">
              <a:rPr lang="tr-TR" smtClean="0"/>
              <a:t>‹#›</a:t>
            </a:fld>
            <a:endParaRPr lang="tr-TR"/>
          </a:p>
        </p:txBody>
      </p:sp>
    </p:spTree>
    <p:extLst>
      <p:ext uri="{BB962C8B-B14F-4D97-AF65-F5344CB8AC3E}">
        <p14:creationId xmlns:p14="http://schemas.microsoft.com/office/powerpoint/2010/main" val="331613693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5C8EE97-2EE6-40AC-A41D-DC09F3980ABD}" type="datetimeFigureOut">
              <a:rPr lang="tr-TR" smtClean="0"/>
              <a:t>12.02.2018</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DDEB8BA-E5CF-4E9D-8133-BF2F946239B6}" type="slidenum">
              <a:rPr lang="tr-TR" smtClean="0"/>
              <a:t>‹#›</a:t>
            </a:fld>
            <a:endParaRPr lang="tr-TR"/>
          </a:p>
        </p:txBody>
      </p:sp>
    </p:spTree>
    <p:extLst>
      <p:ext uri="{BB962C8B-B14F-4D97-AF65-F5344CB8AC3E}">
        <p14:creationId xmlns:p14="http://schemas.microsoft.com/office/powerpoint/2010/main" val="224906682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normAutofit/>
          </a:bodyPr>
          <a:lstStyle/>
          <a:p>
            <a:r>
              <a:rPr lang="tr-TR" sz="4000" dirty="0" smtClean="0"/>
              <a:t>VERGİ UYUŞMAZLIKLARINDA BARIŞÇIL ÇÖZÜM YOLLARI</a:t>
            </a:r>
            <a:endParaRPr lang="tr-TR" sz="4000" dirty="0"/>
          </a:p>
        </p:txBody>
      </p:sp>
      <p:sp>
        <p:nvSpPr>
          <p:cNvPr id="3" name="Alt Başlık 2"/>
          <p:cNvSpPr>
            <a:spLocks noGrp="1"/>
          </p:cNvSpPr>
          <p:nvPr>
            <p:ph type="subTitle" idx="1"/>
          </p:nvPr>
        </p:nvSpPr>
        <p:spPr/>
        <p:txBody>
          <a:bodyPr>
            <a:normAutofit/>
          </a:bodyPr>
          <a:lstStyle/>
          <a:p>
            <a:endParaRPr lang="tr-TR" sz="2800" dirty="0" smtClean="0"/>
          </a:p>
          <a:p>
            <a:r>
              <a:rPr lang="tr-TR" sz="2800" dirty="0" smtClean="0"/>
              <a:t>YRD. DOÇ. DR. EDA ÖZDİLER KÜÇÜK</a:t>
            </a:r>
            <a:endParaRPr lang="tr-TR" sz="2800" dirty="0"/>
          </a:p>
        </p:txBody>
      </p:sp>
    </p:spTree>
    <p:extLst>
      <p:ext uri="{BB962C8B-B14F-4D97-AF65-F5344CB8AC3E}">
        <p14:creationId xmlns:p14="http://schemas.microsoft.com/office/powerpoint/2010/main" val="114257486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dirty="0" smtClean="0"/>
              <a:t>İdari Çözüm Yolları</a:t>
            </a:r>
            <a:endParaRPr lang="tr-TR" dirty="0"/>
          </a:p>
        </p:txBody>
      </p:sp>
      <p:graphicFrame>
        <p:nvGraphicFramePr>
          <p:cNvPr id="4" name="İçerik Yer Tutucusu 3"/>
          <p:cNvGraphicFramePr>
            <a:graphicFrameLocks noGrp="1"/>
          </p:cNvGraphicFramePr>
          <p:nvPr>
            <p:ph idx="1"/>
            <p:extLst>
              <p:ext uri="{D42A27DB-BD31-4B8C-83A1-F6EECF244321}">
                <p14:modId xmlns:p14="http://schemas.microsoft.com/office/powerpoint/2010/main" val="95290030"/>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66831212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dirty="0" smtClean="0"/>
              <a:t>Uzlaşma</a:t>
            </a:r>
            <a:endParaRPr lang="tr-TR" dirty="0"/>
          </a:p>
        </p:txBody>
      </p:sp>
      <p:sp>
        <p:nvSpPr>
          <p:cNvPr id="3" name="İçerik Yer Tutucusu 2"/>
          <p:cNvSpPr>
            <a:spLocks noGrp="1"/>
          </p:cNvSpPr>
          <p:nvPr>
            <p:ph idx="1"/>
          </p:nvPr>
        </p:nvSpPr>
        <p:spPr/>
        <p:txBody>
          <a:bodyPr/>
          <a:lstStyle/>
          <a:p>
            <a:pPr marL="0" indent="0">
              <a:buNone/>
            </a:pPr>
            <a:r>
              <a:rPr lang="tr-TR" dirty="0" smtClean="0"/>
              <a:t>Tarh edilen vergi ve cezası üzerinde vergi dairesi ile yükümlünün pazarlık sonucu anlaşmalarına uzlaşma adı verilir. </a:t>
            </a:r>
          </a:p>
          <a:p>
            <a:pPr marL="0" indent="0">
              <a:buNone/>
            </a:pPr>
            <a:r>
              <a:rPr lang="tr-TR" dirty="0" smtClean="0"/>
              <a:t>Uzlaşma yoluna başvurabilmek için </a:t>
            </a:r>
            <a:r>
              <a:rPr lang="tr-TR" dirty="0" err="1" smtClean="0"/>
              <a:t>re’sen</a:t>
            </a:r>
            <a:r>
              <a:rPr lang="tr-TR" dirty="0" smtClean="0"/>
              <a:t>, </a:t>
            </a:r>
            <a:r>
              <a:rPr lang="tr-TR" dirty="0" err="1" smtClean="0"/>
              <a:t>ikmalen</a:t>
            </a:r>
            <a:r>
              <a:rPr lang="tr-TR" dirty="0" smtClean="0"/>
              <a:t> ya da idarece vergi tarhı yapılmış olmalıdır. </a:t>
            </a:r>
          </a:p>
          <a:p>
            <a:pPr marL="0" indent="0">
              <a:buNone/>
            </a:pPr>
            <a:r>
              <a:rPr lang="tr-TR" dirty="0" smtClean="0"/>
              <a:t>Kaçakçılık suçuna konu olan vergiler ve mali cezaları üzerinde uzlaşmaya varılamaz. </a:t>
            </a:r>
            <a:endParaRPr lang="tr-TR" dirty="0"/>
          </a:p>
        </p:txBody>
      </p:sp>
    </p:spTree>
    <p:extLst>
      <p:ext uri="{BB962C8B-B14F-4D97-AF65-F5344CB8AC3E}">
        <p14:creationId xmlns:p14="http://schemas.microsoft.com/office/powerpoint/2010/main" val="390462605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pPr algn="ctr"/>
            <a:r>
              <a:rPr lang="tr-TR" sz="3600" dirty="0" smtClean="0"/>
              <a:t>Uzlaşma Yoluna Başvurmak İçin Gerekli Koşullar</a:t>
            </a:r>
            <a:endParaRPr lang="tr-TR" sz="3600" dirty="0"/>
          </a:p>
        </p:txBody>
      </p:sp>
      <p:graphicFrame>
        <p:nvGraphicFramePr>
          <p:cNvPr id="5" name="İçerik Yer Tutucusu 4"/>
          <p:cNvGraphicFramePr>
            <a:graphicFrameLocks noGrp="1"/>
          </p:cNvGraphicFramePr>
          <p:nvPr>
            <p:ph idx="1"/>
            <p:extLst>
              <p:ext uri="{D42A27DB-BD31-4B8C-83A1-F6EECF244321}">
                <p14:modId xmlns:p14="http://schemas.microsoft.com/office/powerpoint/2010/main" val="923255935"/>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11461565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Uzlaşma talebi vergi ihbarnamesinin tebliğ tarihinden itibaren otuz gün içinde yapılır. Uzlaşmanın vaki olmaması veya temin edilememesi halinde yeniden uzlaşma talebinde bulunulamaz. Uzlaşmanın vaki olmadığına dair tutanağa idarenin nihai teklifi yazılır. Mükellef dava açma süresinin sonuna kadar teklif edilen vergi ve cezayı kabul ettiğini yazılı olarak bildirirse bu takdirde uzlaşma sağlanmış sayılır. </a:t>
            </a:r>
            <a:endParaRPr lang="tr-TR" dirty="0"/>
          </a:p>
        </p:txBody>
      </p:sp>
    </p:spTree>
    <p:extLst>
      <p:ext uri="{BB962C8B-B14F-4D97-AF65-F5344CB8AC3E}">
        <p14:creationId xmlns:p14="http://schemas.microsoft.com/office/powerpoint/2010/main" val="197419871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dirty="0" smtClean="0"/>
              <a:t>Tarhiyat Öncesi Uzlaşma</a:t>
            </a:r>
            <a:endParaRPr lang="tr-TR" dirty="0"/>
          </a:p>
        </p:txBody>
      </p:sp>
      <p:sp>
        <p:nvSpPr>
          <p:cNvPr id="3" name="İçerik Yer Tutucusu 2"/>
          <p:cNvSpPr>
            <a:spLocks noGrp="1"/>
          </p:cNvSpPr>
          <p:nvPr>
            <p:ph idx="1"/>
          </p:nvPr>
        </p:nvSpPr>
        <p:spPr/>
        <p:txBody>
          <a:bodyPr>
            <a:normAutofit fontScale="92500" lnSpcReduction="10000"/>
          </a:bodyPr>
          <a:lstStyle/>
          <a:p>
            <a:pPr algn="just"/>
            <a:r>
              <a:rPr lang="tr-TR" dirty="0" smtClean="0"/>
              <a:t>VUK Ek m. 11: «Maliye Bakanlığı, vergi incelemesine dayanılarak tarh edilecek vergilerle kesilecek cezalarda (359 uncu maddede yazılı fiillerle vergi </a:t>
            </a:r>
            <a:r>
              <a:rPr lang="tr-TR" dirty="0" err="1" smtClean="0"/>
              <a:t>ziyaına</a:t>
            </a:r>
            <a:r>
              <a:rPr lang="tr-TR" dirty="0" smtClean="0"/>
              <a:t> sebebiyet verilmesi halinde tarh edilecek vergi ve kesilecek ceza ile bu fiillere iştirak edenlere kesilecek ceza hariç) tarhiyat öncesi uzlaşma yapılmasına izin verebilir.</a:t>
            </a:r>
          </a:p>
          <a:p>
            <a:pPr algn="just"/>
            <a:r>
              <a:rPr lang="tr-TR" dirty="0" smtClean="0"/>
              <a:t>Tarhiyattan önce uzlaşmaya varılması halinde tutanakla tespit edilen bu husus hakkında dava açılamaz ve hiçbir mercie şikayette bulunulamaz. Uzlaşılan vergi miktarı üzerinden, gecikme faizi hesaplanır.</a:t>
            </a:r>
          </a:p>
          <a:p>
            <a:pPr algn="just"/>
            <a:r>
              <a:rPr lang="tr-TR" dirty="0" smtClean="0"/>
              <a:t>Tarhiyat öncesi uzlaşmanın temin edilememiş veya uzlaşma müzakeresinde uzlaşmaya varılamamış olması halinde mükellefler veya ceza muhatabı olanlar verginin tarhından ve cezanın kesilmesinden sonra uzlaşma talep edemezler.»</a:t>
            </a:r>
          </a:p>
          <a:p>
            <a:endParaRPr lang="tr-TR" dirty="0"/>
          </a:p>
        </p:txBody>
      </p:sp>
    </p:spTree>
    <p:extLst>
      <p:ext uri="{BB962C8B-B14F-4D97-AF65-F5344CB8AC3E}">
        <p14:creationId xmlns:p14="http://schemas.microsoft.com/office/powerpoint/2010/main" val="29870707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05927" y="289821"/>
            <a:ext cx="10515600" cy="1325563"/>
          </a:xfrm>
        </p:spPr>
        <p:txBody>
          <a:bodyPr/>
          <a:lstStyle/>
          <a:p>
            <a:pPr algn="ctr"/>
            <a:r>
              <a:rPr lang="tr-TR" dirty="0" smtClean="0"/>
              <a:t>Hata Düzeltme</a:t>
            </a:r>
            <a:endParaRPr lang="tr-TR" dirty="0"/>
          </a:p>
        </p:txBody>
      </p:sp>
      <p:graphicFrame>
        <p:nvGraphicFramePr>
          <p:cNvPr id="4" name="İçerik Yer Tutucusu 3"/>
          <p:cNvGraphicFramePr>
            <a:graphicFrameLocks noGrp="1"/>
          </p:cNvGraphicFramePr>
          <p:nvPr>
            <p:ph idx="1"/>
            <p:extLst>
              <p:ext uri="{D42A27DB-BD31-4B8C-83A1-F6EECF244321}">
                <p14:modId xmlns:p14="http://schemas.microsoft.com/office/powerpoint/2010/main" val="1467173856"/>
              </p:ext>
            </p:extLst>
          </p:nvPr>
        </p:nvGraphicFramePr>
        <p:xfrm>
          <a:off x="838200" y="1441525"/>
          <a:ext cx="10515600" cy="47354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38354191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dirty="0" smtClean="0"/>
              <a:t>Düzeltme Kapsamı Dışında Kalan Konular</a:t>
            </a:r>
            <a:endParaRPr lang="tr-TR" dirty="0"/>
          </a:p>
        </p:txBody>
      </p:sp>
      <p:graphicFrame>
        <p:nvGraphicFramePr>
          <p:cNvPr id="4" name="İçerik Yer Tutucusu 3"/>
          <p:cNvGraphicFramePr>
            <a:graphicFrameLocks noGrp="1"/>
          </p:cNvGraphicFramePr>
          <p:nvPr>
            <p:ph idx="1"/>
            <p:extLst>
              <p:ext uri="{D42A27DB-BD31-4B8C-83A1-F6EECF244321}">
                <p14:modId xmlns:p14="http://schemas.microsoft.com/office/powerpoint/2010/main" val="693848311"/>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635756126"/>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TotalTime>
  <Words>300</Words>
  <Application>Microsoft Office PowerPoint</Application>
  <PresentationFormat>Geniş ekran</PresentationFormat>
  <Paragraphs>34</Paragraphs>
  <Slides>8</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8</vt:i4>
      </vt:variant>
    </vt:vector>
  </HeadingPairs>
  <TitlesOfParts>
    <vt:vector size="12" baseType="lpstr">
      <vt:lpstr>Arial</vt:lpstr>
      <vt:lpstr>Calibri</vt:lpstr>
      <vt:lpstr>Calibri Light</vt:lpstr>
      <vt:lpstr>Office Teması</vt:lpstr>
      <vt:lpstr>VERGİ UYUŞMAZLIKLARINDA BARIŞÇIL ÇÖZÜM YOLLARI</vt:lpstr>
      <vt:lpstr>İdari Çözüm Yolları</vt:lpstr>
      <vt:lpstr>Uzlaşma</vt:lpstr>
      <vt:lpstr>Uzlaşma Yoluna Başvurmak İçin Gerekli Koşullar</vt:lpstr>
      <vt:lpstr>PowerPoint Sunusu</vt:lpstr>
      <vt:lpstr>Tarhiyat Öncesi Uzlaşma</vt:lpstr>
      <vt:lpstr>Hata Düzeltme</vt:lpstr>
      <vt:lpstr>Düzeltme Kapsamı Dışında Kalan Konular</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VERGİ UYUŞMAZLIKLARINDA BARIŞÇIL ÇÖZÜM YOLLARI</dc:title>
  <dc:creator>EDA OZDILER</dc:creator>
  <cp:lastModifiedBy>EDA OZDILER</cp:lastModifiedBy>
  <cp:revision>3</cp:revision>
  <dcterms:created xsi:type="dcterms:W3CDTF">2018-02-12T10:26:07Z</dcterms:created>
  <dcterms:modified xsi:type="dcterms:W3CDTF">2018-02-12T10:35:37Z</dcterms:modified>
</cp:coreProperties>
</file>