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308" r:id="rId3"/>
    <p:sldId id="309" r:id="rId4"/>
    <p:sldId id="310" r:id="rId5"/>
    <p:sldId id="307" r:id="rId6"/>
    <p:sldId id="311" r:id="rId7"/>
    <p:sldId id="312" r:id="rId8"/>
    <p:sldId id="313" r:id="rId9"/>
    <p:sldId id="314" r:id="rId10"/>
    <p:sldId id="315" r:id="rId11"/>
    <p:sldId id="316" r:id="rId12"/>
    <p:sldId id="317" r:id="rId1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5EA66502-D160-49B4-9ED2-6659CAFC5166}">
          <p14:sldIdLst>
            <p14:sldId id="269"/>
            <p14:sldId id="308"/>
            <p14:sldId id="309"/>
            <p14:sldId id="310"/>
            <p14:sldId id="307"/>
            <p14:sldId id="311"/>
            <p14:sldId id="312"/>
            <p14:sldId id="313"/>
            <p14:sldId id="314"/>
            <p14:sldId id="315"/>
            <p14:sldId id="316"/>
            <p14:sldId id="31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6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9455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4268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648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6235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1411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1554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7002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84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508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1878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8772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645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141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EAE429-9595-F54D-A821-188941D848A3}"/>
              </a:ext>
            </a:extLst>
          </p:cNvPr>
          <p:cNvSpPr txBox="1"/>
          <p:nvPr/>
        </p:nvSpPr>
        <p:spPr>
          <a:xfrm>
            <a:off x="4800600" y="1269255"/>
            <a:ext cx="6852466" cy="30389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COĞRAFİ BİLGİ SİSTEMLERİ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(JEM359)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11</a:t>
            </a:r>
            <a:r>
              <a:rPr lang="tr-TR" sz="38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8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NESNE ÖZELLİKLERİ-DIŞARIDAN VERİ ALMA</a:t>
            </a:r>
            <a:endParaRPr lang="en-US" sz="3800" i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r-TR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Doç. 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Dr. Sinan AKISKA</a:t>
            </a:r>
          </a:p>
        </p:txBody>
      </p:sp>
      <p:cxnSp>
        <p:nvCxnSpPr>
          <p:cNvPr id="47" name="Straight Connector 8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34996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A90CD-1E76-9840-B981-6BCE17832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34" y="1602131"/>
            <a:ext cx="3737490" cy="366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1946" t="10731" r="41758" b="31821"/>
          <a:stretch/>
        </p:blipFill>
        <p:spPr>
          <a:xfrm>
            <a:off x="222421" y="951470"/>
            <a:ext cx="4133219" cy="237249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726049" y="0"/>
            <a:ext cx="336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Dışarıdan</a:t>
            </a:r>
            <a:r>
              <a:rPr lang="en-US" dirty="0" smtClean="0">
                <a:latin typeface="Tekton Pro" panose="020F0603020208020904" pitchFamily="34" charset="-94"/>
              </a:rPr>
              <a:t>  </a:t>
            </a:r>
            <a:r>
              <a:rPr lang="en-US" dirty="0" err="1" smtClean="0">
                <a:latin typeface="Tekton Pro" panose="020F0603020208020904" pitchFamily="34" charset="-94"/>
              </a:rPr>
              <a:t>Koordinat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Verileri</a:t>
            </a:r>
            <a:r>
              <a:rPr lang="en-US" dirty="0" smtClean="0">
                <a:latin typeface="Tekton Pro" panose="020F0603020208020904" pitchFamily="34" charset="-94"/>
              </a:rPr>
              <a:t> Alma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049" y="2247558"/>
            <a:ext cx="7273703" cy="40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28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332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216489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998710" y="0"/>
            <a:ext cx="336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Dışarıdan</a:t>
            </a:r>
            <a:r>
              <a:rPr lang="en-US" dirty="0" smtClean="0">
                <a:latin typeface="Tekton Pro" panose="020F0603020208020904" pitchFamily="34" charset="-94"/>
              </a:rPr>
              <a:t>  </a:t>
            </a:r>
            <a:r>
              <a:rPr lang="en-US" dirty="0" err="1" smtClean="0">
                <a:latin typeface="Tekton Pro" panose="020F0603020208020904" pitchFamily="34" charset="-94"/>
              </a:rPr>
              <a:t>Koordinat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Verileri</a:t>
            </a:r>
            <a:r>
              <a:rPr lang="en-US" dirty="0" smtClean="0">
                <a:latin typeface="Tekton Pro" panose="020F0603020208020904" pitchFamily="34" charset="-94"/>
              </a:rPr>
              <a:t> Alma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341280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332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40056"/>
            <a:ext cx="6080000" cy="3420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998710" y="0"/>
            <a:ext cx="336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Dışarıdan</a:t>
            </a:r>
            <a:r>
              <a:rPr lang="en-US" dirty="0" smtClean="0">
                <a:latin typeface="Tekton Pro" panose="020F0603020208020904" pitchFamily="34" charset="-94"/>
              </a:rPr>
              <a:t>  </a:t>
            </a:r>
            <a:r>
              <a:rPr lang="en-US" dirty="0" err="1" smtClean="0">
                <a:latin typeface="Tekton Pro" panose="020F0603020208020904" pitchFamily="34" charset="-94"/>
              </a:rPr>
              <a:t>Koordinat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Verileri</a:t>
            </a:r>
            <a:r>
              <a:rPr lang="en-US" dirty="0" smtClean="0">
                <a:latin typeface="Tekton Pro" panose="020F0603020208020904" pitchFamily="34" charset="-94"/>
              </a:rPr>
              <a:t> Alma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249655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424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000" y="3327699"/>
            <a:ext cx="6080000" cy="3420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998710" y="0"/>
            <a:ext cx="1706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Nesne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Özellikleri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63758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932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302986"/>
            <a:ext cx="6080000" cy="34200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4998710" y="0"/>
            <a:ext cx="1706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Nesne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Özellikleri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135957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5072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228846"/>
            <a:ext cx="6080000" cy="3420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998710" y="0"/>
            <a:ext cx="1706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Nesne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Özellikleri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417500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5646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351502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998710" y="0"/>
            <a:ext cx="1706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Nesne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Özellikleri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872539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08" y="287937"/>
            <a:ext cx="11520000" cy="6480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998710" y="0"/>
            <a:ext cx="1706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Nesne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Özellikleri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201561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l="-1" r="75849" b="40449"/>
          <a:stretch/>
        </p:blipFill>
        <p:spPr>
          <a:xfrm>
            <a:off x="635457" y="1716903"/>
            <a:ext cx="2737938" cy="3795549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998710" y="0"/>
            <a:ext cx="2003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Dışarıdan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Veri</a:t>
            </a:r>
            <a:r>
              <a:rPr lang="en-US" dirty="0" smtClean="0">
                <a:latin typeface="Tekton Pro" panose="020F0603020208020904" pitchFamily="34" charset="-94"/>
              </a:rPr>
              <a:t> Alma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17009" t="17677" r="26570" b="35032"/>
          <a:stretch/>
        </p:blipFill>
        <p:spPr>
          <a:xfrm>
            <a:off x="4015946" y="1921802"/>
            <a:ext cx="6499654" cy="306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90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19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79949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998710" y="0"/>
            <a:ext cx="2003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Dışarıdan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Veri</a:t>
            </a:r>
            <a:r>
              <a:rPr lang="en-US" dirty="0" smtClean="0">
                <a:latin typeface="Tekton Pro" panose="020F0603020208020904" pitchFamily="34" charset="-94"/>
              </a:rPr>
              <a:t> Alma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485441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932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998710" y="0"/>
            <a:ext cx="2003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Dışarıdan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Veri</a:t>
            </a:r>
            <a:r>
              <a:rPr lang="en-US" dirty="0" smtClean="0">
                <a:latin typeface="Tekton Pro" panose="020F0603020208020904" pitchFamily="34" charset="-94"/>
              </a:rPr>
              <a:t> Alma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581763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</TotalTime>
  <Words>49</Words>
  <Application>Microsoft Office PowerPoint</Application>
  <PresentationFormat>Geniş ekran</PresentationFormat>
  <Paragraphs>17</Paragraphs>
  <Slides>12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Tekton Pro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Sinan.Akiska</dc:creator>
  <cp:lastModifiedBy>Sinan AKISKA</cp:lastModifiedBy>
  <cp:revision>219</cp:revision>
  <dcterms:created xsi:type="dcterms:W3CDTF">2020-10-12T14:09:30Z</dcterms:created>
  <dcterms:modified xsi:type="dcterms:W3CDTF">2021-04-01T11:22:59Z</dcterms:modified>
</cp:coreProperties>
</file>