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Sığırlardan Et ve Süt Üretimi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Sığır Eti Tüketimi ve Üretimi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Sığır Eti Tüketimi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Sığır Eti Üretimi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Besi Sistemleri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Besicilik Şekilleri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- 16-24 aylık Erkeklerle Yapılan Besi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- 8-16 aylık Erkeklere Yapılan Besi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- 6-8 aylık Erkeklerle Yapılan Besi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Düve Besisi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Mera Besisi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Buzağı Besisi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Besi Sistemleri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Sığır Eti Üretim Kaynakları ve Besi Materyalinin Temin Edilmesi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Sığır Eti Üretim Kaynakları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Etçi Sığır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Besi Materyalinin Temin Edilmesi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Besi Barınakları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Ahırlar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Bağlı Duraklı Ahırlar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Açık Serbest Besi Ahırları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Bölme Çitleri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Sundurmalı Serbest Besi Ahırları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Kapalı Serbest Ahırlar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Yardımcı Unsurlar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Su Deposu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Yem Deposu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Gübrelik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Süt Sığırı Yetiştiriciliği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Yerli Sığır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Yerli Kara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Kilis (Güney Anadolu Kırmızı)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Doğu Anadolu Kırmızısı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Yerli Güney Sarısı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Boz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Zavot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Süt Sığırı Yetiştiriciliği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Kültür Sığır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Esmer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Siyah Alaca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Holstein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Friesian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Jersey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Sarı Alaca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Simmental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Süt Verimi Yüksek İneklerde Vücut Yapısı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Meme Sistemi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Vücut Kapasitesi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Arka Bacaklar ve Ayaklar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Damızlık İnek veya Düve Seçimi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Süt Sığırlarında Bakım ve Yönetim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Doğum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Buzağı Büyütme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Sütten Kesimden Sonra Bakım ve Büyütme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Kez Damızlıkta Kullanma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İneklerin Bakımı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Sağım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Kuruya Çıkarma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Tırnak Bakımı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Tımar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Kayıt Tutma ve Sağlık Koruma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89</Words>
  <Application>Microsoft Office PowerPoint</Application>
  <PresentationFormat>Ekran Gösterisi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HAYVAN YETİŞTİRME VE BESLEME</vt:lpstr>
      <vt:lpstr>Sığır Eti Tüketimi ve Üretimi</vt:lpstr>
      <vt:lpstr>Besi Sistemleri</vt:lpstr>
      <vt:lpstr>Besi Sistemleri</vt:lpstr>
      <vt:lpstr>Besi Barınakları</vt:lpstr>
      <vt:lpstr>Süt Sığırı Yetiştiriciliği</vt:lpstr>
      <vt:lpstr>Süt Sığırı Yetiştiriciliği</vt:lpstr>
      <vt:lpstr>Süt Verimi Yüksek İneklerde Vücut Yapısı</vt:lpstr>
      <vt:lpstr>Süt Sığırlarında Bakım ve Yönetim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5</cp:revision>
  <dcterms:created xsi:type="dcterms:W3CDTF">2018-02-28T06:01:55Z</dcterms:created>
  <dcterms:modified xsi:type="dcterms:W3CDTF">2018-02-28T12:44:23Z</dcterms:modified>
</cp:coreProperties>
</file>