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5" d="100"/>
          <a:sy n="115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48605-CBCB-4DFA-906A-C4E49B8074D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6F66D9E-E77B-49BD-9DDD-A3DAFEF8BE98}">
      <dgm:prSet phldrT="[Metin]"/>
      <dgm:spPr/>
      <dgm:t>
        <a:bodyPr/>
        <a:lstStyle/>
        <a:p>
          <a:r>
            <a:rPr lang="tr-TR" b="1" dirty="0"/>
            <a:t>Drama</a:t>
          </a:r>
        </a:p>
      </dgm:t>
    </dgm:pt>
    <dgm:pt modelId="{4D14ED66-3C27-4D53-A464-4DF4383AB5D4}" type="parTrans" cxnId="{F11CC0F2-32ED-4614-803A-9A27E976614B}">
      <dgm:prSet/>
      <dgm:spPr/>
      <dgm:t>
        <a:bodyPr/>
        <a:lstStyle/>
        <a:p>
          <a:endParaRPr lang="tr-TR" b="1"/>
        </a:p>
      </dgm:t>
    </dgm:pt>
    <dgm:pt modelId="{1B168F0B-F807-4B70-B590-BD29A768CBA9}" type="sibTrans" cxnId="{F11CC0F2-32ED-4614-803A-9A27E976614B}">
      <dgm:prSet/>
      <dgm:spPr/>
      <dgm:t>
        <a:bodyPr/>
        <a:lstStyle/>
        <a:p>
          <a:endParaRPr lang="tr-TR" b="1"/>
        </a:p>
      </dgm:t>
    </dgm:pt>
    <dgm:pt modelId="{8270AF4D-4073-4A22-9D44-C75DEF380329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/>
            <a:t>Ne?</a:t>
          </a:r>
        </a:p>
      </dgm:t>
    </dgm:pt>
    <dgm:pt modelId="{6D7B4F60-C367-4F8C-BAFE-3593FDC62D47}" type="parTrans" cxnId="{E663264B-DD3A-444E-8FF9-764CF40B9D0E}">
      <dgm:prSet/>
      <dgm:spPr/>
      <dgm:t>
        <a:bodyPr/>
        <a:lstStyle/>
        <a:p>
          <a:endParaRPr lang="tr-TR" b="1"/>
        </a:p>
      </dgm:t>
    </dgm:pt>
    <dgm:pt modelId="{474ED4E7-949B-455E-B512-547BDC8D19D9}" type="sibTrans" cxnId="{E663264B-DD3A-444E-8FF9-764CF40B9D0E}">
      <dgm:prSet/>
      <dgm:spPr/>
      <dgm:t>
        <a:bodyPr/>
        <a:lstStyle/>
        <a:p>
          <a:endParaRPr lang="tr-TR" b="1"/>
        </a:p>
      </dgm:t>
    </dgm:pt>
    <dgm:pt modelId="{73CFA17B-392A-42ED-975D-649F1FACAE87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/>
            <a:t>Neden?</a:t>
          </a:r>
        </a:p>
      </dgm:t>
    </dgm:pt>
    <dgm:pt modelId="{0E449B3C-EBA9-4540-9F9F-441C4402BAEC}" type="parTrans" cxnId="{B6251AB4-86CE-4CFD-9AE2-80C4DC8080C1}">
      <dgm:prSet/>
      <dgm:spPr/>
      <dgm:t>
        <a:bodyPr/>
        <a:lstStyle/>
        <a:p>
          <a:endParaRPr lang="tr-TR" b="1"/>
        </a:p>
      </dgm:t>
    </dgm:pt>
    <dgm:pt modelId="{24607AAF-A6E6-46C4-9D32-5DF470D9A5A1}" type="sibTrans" cxnId="{B6251AB4-86CE-4CFD-9AE2-80C4DC8080C1}">
      <dgm:prSet/>
      <dgm:spPr/>
      <dgm:t>
        <a:bodyPr/>
        <a:lstStyle/>
        <a:p>
          <a:endParaRPr lang="tr-TR" b="1"/>
        </a:p>
      </dgm:t>
    </dgm:pt>
    <dgm:pt modelId="{C8A802FB-CF58-44C8-947B-DF2479735E3E}">
      <dgm:prSet phldrT="[Metin]"/>
      <dgm:spPr>
        <a:solidFill>
          <a:srgbClr val="C00000"/>
        </a:solidFill>
      </dgm:spPr>
      <dgm:t>
        <a:bodyPr/>
        <a:lstStyle/>
        <a:p>
          <a:r>
            <a:rPr lang="tr-TR" b="1" dirty="0"/>
            <a:t>Ne zaman?</a:t>
          </a:r>
        </a:p>
      </dgm:t>
    </dgm:pt>
    <dgm:pt modelId="{4444BF98-EEB5-4550-A0AF-53FEF0C457D7}" type="parTrans" cxnId="{197A56E1-4C07-45BE-A4C3-400555A0AA62}">
      <dgm:prSet/>
      <dgm:spPr/>
      <dgm:t>
        <a:bodyPr/>
        <a:lstStyle/>
        <a:p>
          <a:endParaRPr lang="tr-TR" b="1"/>
        </a:p>
      </dgm:t>
    </dgm:pt>
    <dgm:pt modelId="{9142CAE5-DE32-4193-BBA9-9B8A77382A0B}" type="sibTrans" cxnId="{197A56E1-4C07-45BE-A4C3-400555A0AA62}">
      <dgm:prSet/>
      <dgm:spPr/>
      <dgm:t>
        <a:bodyPr/>
        <a:lstStyle/>
        <a:p>
          <a:endParaRPr lang="tr-TR" b="1"/>
        </a:p>
      </dgm:t>
    </dgm:pt>
    <dgm:pt modelId="{B1FB4FBB-2919-4976-9AAF-C81141E3CA8F}">
      <dgm:prSet phldrT="[Metin]"/>
      <dgm:spPr>
        <a:solidFill>
          <a:srgbClr val="0070C0"/>
        </a:solidFill>
      </dgm:spPr>
      <dgm:t>
        <a:bodyPr/>
        <a:lstStyle/>
        <a:p>
          <a:r>
            <a:rPr lang="tr-TR" b="1" dirty="0"/>
            <a:t>Nasıl?</a:t>
          </a:r>
        </a:p>
      </dgm:t>
    </dgm:pt>
    <dgm:pt modelId="{BFB0992B-4124-4D0D-B242-56580DB76FC5}" type="parTrans" cxnId="{ECD22830-FCD0-4F07-AA72-D35C899D357C}">
      <dgm:prSet/>
      <dgm:spPr/>
      <dgm:t>
        <a:bodyPr/>
        <a:lstStyle/>
        <a:p>
          <a:endParaRPr lang="tr-TR" b="1"/>
        </a:p>
      </dgm:t>
    </dgm:pt>
    <dgm:pt modelId="{B511852B-F3E7-4819-8846-D658F9D546F2}" type="sibTrans" cxnId="{ECD22830-FCD0-4F07-AA72-D35C899D357C}">
      <dgm:prSet/>
      <dgm:spPr/>
      <dgm:t>
        <a:bodyPr/>
        <a:lstStyle/>
        <a:p>
          <a:endParaRPr lang="tr-TR" b="1"/>
        </a:p>
      </dgm:t>
    </dgm:pt>
    <dgm:pt modelId="{9B903B53-CA35-4301-BE7B-94666EAF6C4E}">
      <dgm:prSet/>
      <dgm:spPr>
        <a:solidFill>
          <a:srgbClr val="C00000"/>
        </a:solidFill>
      </dgm:spPr>
      <dgm:t>
        <a:bodyPr/>
        <a:lstStyle/>
        <a:p>
          <a:r>
            <a:rPr lang="tr-TR" b="1" dirty="0"/>
            <a:t>Nerede?</a:t>
          </a:r>
        </a:p>
      </dgm:t>
    </dgm:pt>
    <dgm:pt modelId="{1FC277E0-34B1-4923-9D44-3C1BBBE190D8}" type="parTrans" cxnId="{5DB9951F-ABE7-4DE6-9642-029CC1B5BC49}">
      <dgm:prSet/>
      <dgm:spPr/>
      <dgm:t>
        <a:bodyPr/>
        <a:lstStyle/>
        <a:p>
          <a:endParaRPr lang="tr-TR" b="1"/>
        </a:p>
      </dgm:t>
    </dgm:pt>
    <dgm:pt modelId="{35968E5A-41DC-4B5D-8C10-AC471FDE9A80}" type="sibTrans" cxnId="{5DB9951F-ABE7-4DE6-9642-029CC1B5BC49}">
      <dgm:prSet/>
      <dgm:spPr/>
      <dgm:t>
        <a:bodyPr/>
        <a:lstStyle/>
        <a:p>
          <a:endParaRPr lang="tr-TR" b="1"/>
        </a:p>
      </dgm:t>
    </dgm:pt>
    <dgm:pt modelId="{AEBF5C79-DEB2-4864-8502-F0B93C9F81DF}">
      <dgm:prSet/>
      <dgm:spPr>
        <a:solidFill>
          <a:srgbClr val="0070C0"/>
        </a:solidFill>
      </dgm:spPr>
      <dgm:t>
        <a:bodyPr/>
        <a:lstStyle/>
        <a:p>
          <a:r>
            <a:rPr lang="tr-TR" b="1" dirty="0"/>
            <a:t>Kim / kimler?</a:t>
          </a:r>
        </a:p>
      </dgm:t>
    </dgm:pt>
    <dgm:pt modelId="{793A9CD5-EF24-46F4-BE1F-7F6A1B03419D}" type="parTrans" cxnId="{D028743B-E58D-4DC5-B91B-F2F69D029A84}">
      <dgm:prSet/>
      <dgm:spPr/>
      <dgm:t>
        <a:bodyPr/>
        <a:lstStyle/>
        <a:p>
          <a:endParaRPr lang="tr-TR" b="1"/>
        </a:p>
      </dgm:t>
    </dgm:pt>
    <dgm:pt modelId="{96F0F93D-9ED3-44E2-8227-3E7B443DC3DA}" type="sibTrans" cxnId="{D028743B-E58D-4DC5-B91B-F2F69D029A84}">
      <dgm:prSet/>
      <dgm:spPr/>
      <dgm:t>
        <a:bodyPr/>
        <a:lstStyle/>
        <a:p>
          <a:endParaRPr lang="tr-TR" b="1"/>
        </a:p>
      </dgm:t>
    </dgm:pt>
    <dgm:pt modelId="{A1288D47-2487-4E12-9D1D-92CF816111E3}" type="pres">
      <dgm:prSet presAssocID="{7C248605-CBCB-4DFA-906A-C4E49B8074D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EE4F91-E3CB-4D56-B3CB-A90AF75669AA}" type="pres">
      <dgm:prSet presAssocID="{C6F66D9E-E77B-49BD-9DDD-A3DAFEF8BE98}" presName="centerShape" presStyleLbl="node0" presStyleIdx="0" presStyleCnt="1"/>
      <dgm:spPr/>
    </dgm:pt>
    <dgm:pt modelId="{F4719466-7351-4DEB-8D1E-A5364FFD78B1}" type="pres">
      <dgm:prSet presAssocID="{8270AF4D-4073-4A22-9D44-C75DEF380329}" presName="node" presStyleLbl="node1" presStyleIdx="0" presStyleCnt="6">
        <dgm:presLayoutVars>
          <dgm:bulletEnabled val="1"/>
        </dgm:presLayoutVars>
      </dgm:prSet>
      <dgm:spPr/>
    </dgm:pt>
    <dgm:pt modelId="{0E8D63C2-BDF3-4FD3-84EA-DCB3B24B8D7A}" type="pres">
      <dgm:prSet presAssocID="{8270AF4D-4073-4A22-9D44-C75DEF380329}" presName="dummy" presStyleCnt="0"/>
      <dgm:spPr/>
    </dgm:pt>
    <dgm:pt modelId="{2D0BD702-446E-487E-9361-0972AC2DE464}" type="pres">
      <dgm:prSet presAssocID="{474ED4E7-949B-455E-B512-547BDC8D19D9}" presName="sibTrans" presStyleLbl="sibTrans2D1" presStyleIdx="0" presStyleCnt="6"/>
      <dgm:spPr/>
    </dgm:pt>
    <dgm:pt modelId="{A7C84DCB-F7ED-49D3-9B1E-6BF8BFBCE0F5}" type="pres">
      <dgm:prSet presAssocID="{73CFA17B-392A-42ED-975D-649F1FACAE87}" presName="node" presStyleLbl="node1" presStyleIdx="1" presStyleCnt="6">
        <dgm:presLayoutVars>
          <dgm:bulletEnabled val="1"/>
        </dgm:presLayoutVars>
      </dgm:prSet>
      <dgm:spPr/>
    </dgm:pt>
    <dgm:pt modelId="{D4F2D6EA-D2E9-4B79-A546-3C362299EB88}" type="pres">
      <dgm:prSet presAssocID="{73CFA17B-392A-42ED-975D-649F1FACAE87}" presName="dummy" presStyleCnt="0"/>
      <dgm:spPr/>
    </dgm:pt>
    <dgm:pt modelId="{332E5EAD-499F-4D6D-9E7C-069701BE5023}" type="pres">
      <dgm:prSet presAssocID="{24607AAF-A6E6-46C4-9D32-5DF470D9A5A1}" presName="sibTrans" presStyleLbl="sibTrans2D1" presStyleIdx="1" presStyleCnt="6"/>
      <dgm:spPr/>
    </dgm:pt>
    <dgm:pt modelId="{F1E4CD17-9D9E-48E4-9CCD-3361C64371D0}" type="pres">
      <dgm:prSet presAssocID="{C8A802FB-CF58-44C8-947B-DF2479735E3E}" presName="node" presStyleLbl="node1" presStyleIdx="2" presStyleCnt="6">
        <dgm:presLayoutVars>
          <dgm:bulletEnabled val="1"/>
        </dgm:presLayoutVars>
      </dgm:prSet>
      <dgm:spPr/>
    </dgm:pt>
    <dgm:pt modelId="{D342EC2E-1915-449E-99A1-0C1D9EE9CA95}" type="pres">
      <dgm:prSet presAssocID="{C8A802FB-CF58-44C8-947B-DF2479735E3E}" presName="dummy" presStyleCnt="0"/>
      <dgm:spPr/>
    </dgm:pt>
    <dgm:pt modelId="{99A15338-9E80-425B-ACF2-98C7D7D99C05}" type="pres">
      <dgm:prSet presAssocID="{9142CAE5-DE32-4193-BBA9-9B8A77382A0B}" presName="sibTrans" presStyleLbl="sibTrans2D1" presStyleIdx="2" presStyleCnt="6"/>
      <dgm:spPr/>
    </dgm:pt>
    <dgm:pt modelId="{58E06A83-F124-4A49-895D-CA13EF68C5FA}" type="pres">
      <dgm:prSet presAssocID="{B1FB4FBB-2919-4976-9AAF-C81141E3CA8F}" presName="node" presStyleLbl="node1" presStyleIdx="3" presStyleCnt="6">
        <dgm:presLayoutVars>
          <dgm:bulletEnabled val="1"/>
        </dgm:presLayoutVars>
      </dgm:prSet>
      <dgm:spPr/>
    </dgm:pt>
    <dgm:pt modelId="{47E23AC2-3A63-4823-A4A5-54BBA3457FCA}" type="pres">
      <dgm:prSet presAssocID="{B1FB4FBB-2919-4976-9AAF-C81141E3CA8F}" presName="dummy" presStyleCnt="0"/>
      <dgm:spPr/>
    </dgm:pt>
    <dgm:pt modelId="{01EC9D80-C78F-4C98-8586-9B3963D86B74}" type="pres">
      <dgm:prSet presAssocID="{B511852B-F3E7-4819-8846-D658F9D546F2}" presName="sibTrans" presStyleLbl="sibTrans2D1" presStyleIdx="3" presStyleCnt="6"/>
      <dgm:spPr/>
    </dgm:pt>
    <dgm:pt modelId="{CCC29E2D-BE37-4168-82A3-7185F1FD8C16}" type="pres">
      <dgm:prSet presAssocID="{9B903B53-CA35-4301-BE7B-94666EAF6C4E}" presName="node" presStyleLbl="node1" presStyleIdx="4" presStyleCnt="6">
        <dgm:presLayoutVars>
          <dgm:bulletEnabled val="1"/>
        </dgm:presLayoutVars>
      </dgm:prSet>
      <dgm:spPr/>
    </dgm:pt>
    <dgm:pt modelId="{8C8991F6-BBDA-4E28-892B-E4503A75FC5B}" type="pres">
      <dgm:prSet presAssocID="{9B903B53-CA35-4301-BE7B-94666EAF6C4E}" presName="dummy" presStyleCnt="0"/>
      <dgm:spPr/>
    </dgm:pt>
    <dgm:pt modelId="{D92063C3-FC7B-4FE2-83FF-AF39A4495171}" type="pres">
      <dgm:prSet presAssocID="{35968E5A-41DC-4B5D-8C10-AC471FDE9A80}" presName="sibTrans" presStyleLbl="sibTrans2D1" presStyleIdx="4" presStyleCnt="6"/>
      <dgm:spPr/>
    </dgm:pt>
    <dgm:pt modelId="{3DE243C8-A0E5-4727-8023-78C3006A6536}" type="pres">
      <dgm:prSet presAssocID="{AEBF5C79-DEB2-4864-8502-F0B93C9F81DF}" presName="node" presStyleLbl="node1" presStyleIdx="5" presStyleCnt="6">
        <dgm:presLayoutVars>
          <dgm:bulletEnabled val="1"/>
        </dgm:presLayoutVars>
      </dgm:prSet>
      <dgm:spPr/>
    </dgm:pt>
    <dgm:pt modelId="{7BC20ABD-4E69-49BF-895E-311E963D5952}" type="pres">
      <dgm:prSet presAssocID="{AEBF5C79-DEB2-4864-8502-F0B93C9F81DF}" presName="dummy" presStyleCnt="0"/>
      <dgm:spPr/>
    </dgm:pt>
    <dgm:pt modelId="{BAD83263-B6A9-4331-B5A9-BC4B98FBC5A2}" type="pres">
      <dgm:prSet presAssocID="{96F0F93D-9ED3-44E2-8227-3E7B443DC3DA}" presName="sibTrans" presStyleLbl="sibTrans2D1" presStyleIdx="5" presStyleCnt="6"/>
      <dgm:spPr/>
    </dgm:pt>
  </dgm:ptLst>
  <dgm:cxnLst>
    <dgm:cxn modelId="{74608504-2E32-4B27-8035-78B09F22C7C4}" type="presOf" srcId="{AEBF5C79-DEB2-4864-8502-F0B93C9F81DF}" destId="{3DE243C8-A0E5-4727-8023-78C3006A6536}" srcOrd="0" destOrd="0" presId="urn:microsoft.com/office/officeart/2005/8/layout/radial6"/>
    <dgm:cxn modelId="{D686B212-FA7C-44A7-B64F-4AFAEF947F95}" type="presOf" srcId="{C8A802FB-CF58-44C8-947B-DF2479735E3E}" destId="{F1E4CD17-9D9E-48E4-9CCD-3361C64371D0}" srcOrd="0" destOrd="0" presId="urn:microsoft.com/office/officeart/2005/8/layout/radial6"/>
    <dgm:cxn modelId="{5305741E-FF0C-415D-8D3C-A25986CEF164}" type="presOf" srcId="{73CFA17B-392A-42ED-975D-649F1FACAE87}" destId="{A7C84DCB-F7ED-49D3-9B1E-6BF8BFBCE0F5}" srcOrd="0" destOrd="0" presId="urn:microsoft.com/office/officeart/2005/8/layout/radial6"/>
    <dgm:cxn modelId="{5DB9951F-ABE7-4DE6-9642-029CC1B5BC49}" srcId="{C6F66D9E-E77B-49BD-9DDD-A3DAFEF8BE98}" destId="{9B903B53-CA35-4301-BE7B-94666EAF6C4E}" srcOrd="4" destOrd="0" parTransId="{1FC277E0-34B1-4923-9D44-3C1BBBE190D8}" sibTransId="{35968E5A-41DC-4B5D-8C10-AC471FDE9A80}"/>
    <dgm:cxn modelId="{ECD22830-FCD0-4F07-AA72-D35C899D357C}" srcId="{C6F66D9E-E77B-49BD-9DDD-A3DAFEF8BE98}" destId="{B1FB4FBB-2919-4976-9AAF-C81141E3CA8F}" srcOrd="3" destOrd="0" parTransId="{BFB0992B-4124-4D0D-B242-56580DB76FC5}" sibTransId="{B511852B-F3E7-4819-8846-D658F9D546F2}"/>
    <dgm:cxn modelId="{D028743B-E58D-4DC5-B91B-F2F69D029A84}" srcId="{C6F66D9E-E77B-49BD-9DDD-A3DAFEF8BE98}" destId="{AEBF5C79-DEB2-4864-8502-F0B93C9F81DF}" srcOrd="5" destOrd="0" parTransId="{793A9CD5-EF24-46F4-BE1F-7F6A1B03419D}" sibTransId="{96F0F93D-9ED3-44E2-8227-3E7B443DC3DA}"/>
    <dgm:cxn modelId="{7F098745-1F2E-4F98-9886-4D3B8C3281C5}" type="presOf" srcId="{35968E5A-41DC-4B5D-8C10-AC471FDE9A80}" destId="{D92063C3-FC7B-4FE2-83FF-AF39A4495171}" srcOrd="0" destOrd="0" presId="urn:microsoft.com/office/officeart/2005/8/layout/radial6"/>
    <dgm:cxn modelId="{1B62D349-1CFD-45D8-BA59-C97DAB049912}" type="presOf" srcId="{96F0F93D-9ED3-44E2-8227-3E7B443DC3DA}" destId="{BAD83263-B6A9-4331-B5A9-BC4B98FBC5A2}" srcOrd="0" destOrd="0" presId="urn:microsoft.com/office/officeart/2005/8/layout/radial6"/>
    <dgm:cxn modelId="{E663264B-DD3A-444E-8FF9-764CF40B9D0E}" srcId="{C6F66D9E-E77B-49BD-9DDD-A3DAFEF8BE98}" destId="{8270AF4D-4073-4A22-9D44-C75DEF380329}" srcOrd="0" destOrd="0" parTransId="{6D7B4F60-C367-4F8C-BAFE-3593FDC62D47}" sibTransId="{474ED4E7-949B-455E-B512-547BDC8D19D9}"/>
    <dgm:cxn modelId="{5426BC55-0267-471B-ACD9-A6AEFC52DB54}" type="presOf" srcId="{B511852B-F3E7-4819-8846-D658F9D546F2}" destId="{01EC9D80-C78F-4C98-8586-9B3963D86B74}" srcOrd="0" destOrd="0" presId="urn:microsoft.com/office/officeart/2005/8/layout/radial6"/>
    <dgm:cxn modelId="{D6874056-345B-414D-9B12-6F3A63D2A083}" type="presOf" srcId="{B1FB4FBB-2919-4976-9AAF-C81141E3CA8F}" destId="{58E06A83-F124-4A49-895D-CA13EF68C5FA}" srcOrd="0" destOrd="0" presId="urn:microsoft.com/office/officeart/2005/8/layout/radial6"/>
    <dgm:cxn modelId="{2E81855C-4DBB-4D2E-91C1-75C61A1ED869}" type="presOf" srcId="{474ED4E7-949B-455E-B512-547BDC8D19D9}" destId="{2D0BD702-446E-487E-9361-0972AC2DE464}" srcOrd="0" destOrd="0" presId="urn:microsoft.com/office/officeart/2005/8/layout/radial6"/>
    <dgm:cxn modelId="{00E301AC-F23E-40A2-9F58-35C668F44EEB}" type="presOf" srcId="{C6F66D9E-E77B-49BD-9DDD-A3DAFEF8BE98}" destId="{D4EE4F91-E3CB-4D56-B3CB-A90AF75669AA}" srcOrd="0" destOrd="0" presId="urn:microsoft.com/office/officeart/2005/8/layout/radial6"/>
    <dgm:cxn modelId="{5B7152B1-C3F3-4BDF-B90E-AFBF2184D0A0}" type="presOf" srcId="{8270AF4D-4073-4A22-9D44-C75DEF380329}" destId="{F4719466-7351-4DEB-8D1E-A5364FFD78B1}" srcOrd="0" destOrd="0" presId="urn:microsoft.com/office/officeart/2005/8/layout/radial6"/>
    <dgm:cxn modelId="{B6251AB4-86CE-4CFD-9AE2-80C4DC8080C1}" srcId="{C6F66D9E-E77B-49BD-9DDD-A3DAFEF8BE98}" destId="{73CFA17B-392A-42ED-975D-649F1FACAE87}" srcOrd="1" destOrd="0" parTransId="{0E449B3C-EBA9-4540-9F9F-441C4402BAEC}" sibTransId="{24607AAF-A6E6-46C4-9D32-5DF470D9A5A1}"/>
    <dgm:cxn modelId="{9FD2B3BD-B82F-426C-AE27-00E452393E07}" type="presOf" srcId="{9B903B53-CA35-4301-BE7B-94666EAF6C4E}" destId="{CCC29E2D-BE37-4168-82A3-7185F1FD8C16}" srcOrd="0" destOrd="0" presId="urn:microsoft.com/office/officeart/2005/8/layout/radial6"/>
    <dgm:cxn modelId="{197A56E1-4C07-45BE-A4C3-400555A0AA62}" srcId="{C6F66D9E-E77B-49BD-9DDD-A3DAFEF8BE98}" destId="{C8A802FB-CF58-44C8-947B-DF2479735E3E}" srcOrd="2" destOrd="0" parTransId="{4444BF98-EEB5-4550-A0AF-53FEF0C457D7}" sibTransId="{9142CAE5-DE32-4193-BBA9-9B8A77382A0B}"/>
    <dgm:cxn modelId="{C92988E1-6151-4A96-98C8-1E01865AF503}" type="presOf" srcId="{7C248605-CBCB-4DFA-906A-C4E49B8074DA}" destId="{A1288D47-2487-4E12-9D1D-92CF816111E3}" srcOrd="0" destOrd="0" presId="urn:microsoft.com/office/officeart/2005/8/layout/radial6"/>
    <dgm:cxn modelId="{0AAF18EE-6367-42BA-93A5-B0535C8EF651}" type="presOf" srcId="{24607AAF-A6E6-46C4-9D32-5DF470D9A5A1}" destId="{332E5EAD-499F-4D6D-9E7C-069701BE5023}" srcOrd="0" destOrd="0" presId="urn:microsoft.com/office/officeart/2005/8/layout/radial6"/>
    <dgm:cxn modelId="{F11CC0F2-32ED-4614-803A-9A27E976614B}" srcId="{7C248605-CBCB-4DFA-906A-C4E49B8074DA}" destId="{C6F66D9E-E77B-49BD-9DDD-A3DAFEF8BE98}" srcOrd="0" destOrd="0" parTransId="{4D14ED66-3C27-4D53-A464-4DF4383AB5D4}" sibTransId="{1B168F0B-F807-4B70-B590-BD29A768CBA9}"/>
    <dgm:cxn modelId="{BE5AA2F6-2E22-43F7-A163-BEE9848BCD4D}" type="presOf" srcId="{9142CAE5-DE32-4193-BBA9-9B8A77382A0B}" destId="{99A15338-9E80-425B-ACF2-98C7D7D99C05}" srcOrd="0" destOrd="0" presId="urn:microsoft.com/office/officeart/2005/8/layout/radial6"/>
    <dgm:cxn modelId="{DFDAC7C5-7EBD-4341-8CC5-EE10E52A755E}" type="presParOf" srcId="{A1288D47-2487-4E12-9D1D-92CF816111E3}" destId="{D4EE4F91-E3CB-4D56-B3CB-A90AF75669AA}" srcOrd="0" destOrd="0" presId="urn:microsoft.com/office/officeart/2005/8/layout/radial6"/>
    <dgm:cxn modelId="{7C813BBA-A065-49A9-9EF3-FA9725DCE772}" type="presParOf" srcId="{A1288D47-2487-4E12-9D1D-92CF816111E3}" destId="{F4719466-7351-4DEB-8D1E-A5364FFD78B1}" srcOrd="1" destOrd="0" presId="urn:microsoft.com/office/officeart/2005/8/layout/radial6"/>
    <dgm:cxn modelId="{8A80BF6B-BF31-465B-8817-933EDBEF13CE}" type="presParOf" srcId="{A1288D47-2487-4E12-9D1D-92CF816111E3}" destId="{0E8D63C2-BDF3-4FD3-84EA-DCB3B24B8D7A}" srcOrd="2" destOrd="0" presId="urn:microsoft.com/office/officeart/2005/8/layout/radial6"/>
    <dgm:cxn modelId="{F987E872-5602-4234-BF11-431A0197BAA6}" type="presParOf" srcId="{A1288D47-2487-4E12-9D1D-92CF816111E3}" destId="{2D0BD702-446E-487E-9361-0972AC2DE464}" srcOrd="3" destOrd="0" presId="urn:microsoft.com/office/officeart/2005/8/layout/radial6"/>
    <dgm:cxn modelId="{CDE7C692-0257-4324-B1DC-6ECAE3A6F098}" type="presParOf" srcId="{A1288D47-2487-4E12-9D1D-92CF816111E3}" destId="{A7C84DCB-F7ED-49D3-9B1E-6BF8BFBCE0F5}" srcOrd="4" destOrd="0" presId="urn:microsoft.com/office/officeart/2005/8/layout/radial6"/>
    <dgm:cxn modelId="{7734D922-826F-4A51-9E61-1E070386DBF2}" type="presParOf" srcId="{A1288D47-2487-4E12-9D1D-92CF816111E3}" destId="{D4F2D6EA-D2E9-4B79-A546-3C362299EB88}" srcOrd="5" destOrd="0" presId="urn:microsoft.com/office/officeart/2005/8/layout/radial6"/>
    <dgm:cxn modelId="{71EBFC64-28A0-44DC-B58D-5984FB78071B}" type="presParOf" srcId="{A1288D47-2487-4E12-9D1D-92CF816111E3}" destId="{332E5EAD-499F-4D6D-9E7C-069701BE5023}" srcOrd="6" destOrd="0" presId="urn:microsoft.com/office/officeart/2005/8/layout/radial6"/>
    <dgm:cxn modelId="{CE9A3397-2D26-42A1-AB1D-1DD79C71E23B}" type="presParOf" srcId="{A1288D47-2487-4E12-9D1D-92CF816111E3}" destId="{F1E4CD17-9D9E-48E4-9CCD-3361C64371D0}" srcOrd="7" destOrd="0" presId="urn:microsoft.com/office/officeart/2005/8/layout/radial6"/>
    <dgm:cxn modelId="{4E610312-6682-4699-BE03-F8E79C6431A4}" type="presParOf" srcId="{A1288D47-2487-4E12-9D1D-92CF816111E3}" destId="{D342EC2E-1915-449E-99A1-0C1D9EE9CA95}" srcOrd="8" destOrd="0" presId="urn:microsoft.com/office/officeart/2005/8/layout/radial6"/>
    <dgm:cxn modelId="{98ED170A-9856-45EA-A7E9-6B8408BA90A4}" type="presParOf" srcId="{A1288D47-2487-4E12-9D1D-92CF816111E3}" destId="{99A15338-9E80-425B-ACF2-98C7D7D99C05}" srcOrd="9" destOrd="0" presId="urn:microsoft.com/office/officeart/2005/8/layout/radial6"/>
    <dgm:cxn modelId="{A09F33A4-109D-4C6F-9CD3-DFE246925C22}" type="presParOf" srcId="{A1288D47-2487-4E12-9D1D-92CF816111E3}" destId="{58E06A83-F124-4A49-895D-CA13EF68C5FA}" srcOrd="10" destOrd="0" presId="urn:microsoft.com/office/officeart/2005/8/layout/radial6"/>
    <dgm:cxn modelId="{42169151-E298-45B9-A4D6-E322B3EE49C1}" type="presParOf" srcId="{A1288D47-2487-4E12-9D1D-92CF816111E3}" destId="{47E23AC2-3A63-4823-A4A5-54BBA3457FCA}" srcOrd="11" destOrd="0" presId="urn:microsoft.com/office/officeart/2005/8/layout/radial6"/>
    <dgm:cxn modelId="{A2F9C21E-DA51-44B7-9549-F5DBFDB80213}" type="presParOf" srcId="{A1288D47-2487-4E12-9D1D-92CF816111E3}" destId="{01EC9D80-C78F-4C98-8586-9B3963D86B74}" srcOrd="12" destOrd="0" presId="urn:microsoft.com/office/officeart/2005/8/layout/radial6"/>
    <dgm:cxn modelId="{6CA1C78E-7D1B-46D3-BFCE-5F0A50F81B8A}" type="presParOf" srcId="{A1288D47-2487-4E12-9D1D-92CF816111E3}" destId="{CCC29E2D-BE37-4168-82A3-7185F1FD8C16}" srcOrd="13" destOrd="0" presId="urn:microsoft.com/office/officeart/2005/8/layout/radial6"/>
    <dgm:cxn modelId="{E92A149D-82A1-4549-9FC8-E6D8C407BC5C}" type="presParOf" srcId="{A1288D47-2487-4E12-9D1D-92CF816111E3}" destId="{8C8991F6-BBDA-4E28-892B-E4503A75FC5B}" srcOrd="14" destOrd="0" presId="urn:microsoft.com/office/officeart/2005/8/layout/radial6"/>
    <dgm:cxn modelId="{37930D56-512C-4A32-B455-4B5679893530}" type="presParOf" srcId="{A1288D47-2487-4E12-9D1D-92CF816111E3}" destId="{D92063C3-FC7B-4FE2-83FF-AF39A4495171}" srcOrd="15" destOrd="0" presId="urn:microsoft.com/office/officeart/2005/8/layout/radial6"/>
    <dgm:cxn modelId="{3E59692A-4BCE-48D5-A2E1-2326D094309C}" type="presParOf" srcId="{A1288D47-2487-4E12-9D1D-92CF816111E3}" destId="{3DE243C8-A0E5-4727-8023-78C3006A6536}" srcOrd="16" destOrd="0" presId="urn:microsoft.com/office/officeart/2005/8/layout/radial6"/>
    <dgm:cxn modelId="{523E3A5A-73B8-400D-97F6-DCEF0ABEFAD5}" type="presParOf" srcId="{A1288D47-2487-4E12-9D1D-92CF816111E3}" destId="{7BC20ABD-4E69-49BF-895E-311E963D5952}" srcOrd="17" destOrd="0" presId="urn:microsoft.com/office/officeart/2005/8/layout/radial6"/>
    <dgm:cxn modelId="{5F6BB1F7-2CCB-4D49-9784-0B1B24A0AB2B}" type="presParOf" srcId="{A1288D47-2487-4E12-9D1D-92CF816111E3}" destId="{BAD83263-B6A9-4331-B5A9-BC4B98FBC5A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84926-E436-470F-BF18-35D06ABAD6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9BFB7F-AE6D-46BE-BA26-99CA997DCBE7}">
      <dgm:prSet phldrT="[Metin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accent5">
                  <a:lumMod val="75000"/>
                </a:schemeClr>
              </a:solidFill>
            </a:rPr>
            <a:t>ISINMA  </a:t>
          </a:r>
        </a:p>
      </dgm:t>
    </dgm:pt>
    <dgm:pt modelId="{EF0F7CC9-C5DE-4AF4-97F0-1480755118B3}" type="parTrans" cxnId="{CA01EC04-4B60-46A6-86BE-E26BB1E95EC0}">
      <dgm:prSet/>
      <dgm:spPr/>
      <dgm:t>
        <a:bodyPr/>
        <a:lstStyle/>
        <a:p>
          <a:endParaRPr lang="tr-TR" b="1"/>
        </a:p>
      </dgm:t>
    </dgm:pt>
    <dgm:pt modelId="{DC00D670-A971-4297-A5A7-37D690D7F22F}" type="sibTrans" cxnId="{CA01EC04-4B60-46A6-86BE-E26BB1E95EC0}">
      <dgm:prSet/>
      <dgm:spPr/>
      <dgm:t>
        <a:bodyPr/>
        <a:lstStyle/>
        <a:p>
          <a:endParaRPr lang="tr-TR" b="1"/>
        </a:p>
      </dgm:t>
    </dgm:pt>
    <dgm:pt modelId="{3DCA0D7C-414F-4361-A8FD-DCF573175E2B}">
      <dgm:prSet phldrT="[Metin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accent5">
                  <a:lumMod val="75000"/>
                </a:schemeClr>
              </a:solidFill>
            </a:rPr>
            <a:t>CANLANDIRMA</a:t>
          </a:r>
        </a:p>
      </dgm:t>
    </dgm:pt>
    <dgm:pt modelId="{DE0DA1C3-74E9-4C80-A758-3AA139E65070}" type="parTrans" cxnId="{2C212D8B-0C2B-4A44-B5F2-0F0B8A584500}">
      <dgm:prSet/>
      <dgm:spPr/>
      <dgm:t>
        <a:bodyPr/>
        <a:lstStyle/>
        <a:p>
          <a:endParaRPr lang="tr-TR" b="1"/>
        </a:p>
      </dgm:t>
    </dgm:pt>
    <dgm:pt modelId="{A4BA4C7C-04A6-40F5-8C72-B44DA9C3C67E}" type="sibTrans" cxnId="{2C212D8B-0C2B-4A44-B5F2-0F0B8A584500}">
      <dgm:prSet/>
      <dgm:spPr/>
      <dgm:t>
        <a:bodyPr/>
        <a:lstStyle/>
        <a:p>
          <a:endParaRPr lang="tr-TR" b="1"/>
        </a:p>
      </dgm:t>
    </dgm:pt>
    <dgm:pt modelId="{77448A7A-71BA-408E-89B1-2D808C730EF2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accent5">
                  <a:lumMod val="75000"/>
                </a:schemeClr>
              </a:solidFill>
            </a:rPr>
            <a:t>DEĞERLENDİRME</a:t>
          </a:r>
        </a:p>
      </dgm:t>
    </dgm:pt>
    <dgm:pt modelId="{2EBAD84E-2E85-4DD7-B148-4C328156D9B6}" type="parTrans" cxnId="{ED0722DD-C915-4E8B-AB38-F72A7B054845}">
      <dgm:prSet/>
      <dgm:spPr/>
      <dgm:t>
        <a:bodyPr/>
        <a:lstStyle/>
        <a:p>
          <a:endParaRPr lang="tr-TR" b="1"/>
        </a:p>
      </dgm:t>
    </dgm:pt>
    <dgm:pt modelId="{B34756B1-92C7-4E81-9D22-4ECD26E99206}" type="sibTrans" cxnId="{ED0722DD-C915-4E8B-AB38-F72A7B054845}">
      <dgm:prSet/>
      <dgm:spPr/>
      <dgm:t>
        <a:bodyPr/>
        <a:lstStyle/>
        <a:p>
          <a:endParaRPr lang="tr-TR" b="1"/>
        </a:p>
      </dgm:t>
    </dgm:pt>
    <dgm:pt modelId="{CA7EA489-5C5E-477A-8960-92F05C3295A6}" type="pres">
      <dgm:prSet presAssocID="{0F784926-E436-470F-BF18-35D06ABAD65E}" presName="CompostProcess" presStyleCnt="0">
        <dgm:presLayoutVars>
          <dgm:dir/>
          <dgm:resizeHandles val="exact"/>
        </dgm:presLayoutVars>
      </dgm:prSet>
      <dgm:spPr/>
    </dgm:pt>
    <dgm:pt modelId="{9FDE6374-C173-4F8A-8FBA-F6EB74BABEA2}" type="pres">
      <dgm:prSet presAssocID="{0F784926-E436-470F-BF18-35D06ABAD65E}" presName="arrow" presStyleLbl="bgShp" presStyleIdx="0" presStyleCnt="1"/>
      <dgm:spPr>
        <a:ln>
          <a:solidFill>
            <a:schemeClr val="accent6">
              <a:lumMod val="75000"/>
            </a:schemeClr>
          </a:solidFill>
        </a:ln>
      </dgm:spPr>
    </dgm:pt>
    <dgm:pt modelId="{DE21CF62-647D-46B8-B7B5-CF541F1FEF81}" type="pres">
      <dgm:prSet presAssocID="{0F784926-E436-470F-BF18-35D06ABAD65E}" presName="linearProcess" presStyleCnt="0"/>
      <dgm:spPr/>
    </dgm:pt>
    <dgm:pt modelId="{3E0A75E3-FA2F-424B-8316-B0257B23D1DF}" type="pres">
      <dgm:prSet presAssocID="{639BFB7F-AE6D-46BE-BA26-99CA997DCBE7}" presName="textNode" presStyleLbl="node1" presStyleIdx="0" presStyleCnt="3">
        <dgm:presLayoutVars>
          <dgm:bulletEnabled val="1"/>
        </dgm:presLayoutVars>
      </dgm:prSet>
      <dgm:spPr/>
    </dgm:pt>
    <dgm:pt modelId="{C2092715-B6BC-40CB-9353-4E2257E4318B}" type="pres">
      <dgm:prSet presAssocID="{DC00D670-A971-4297-A5A7-37D690D7F22F}" presName="sibTrans" presStyleCnt="0"/>
      <dgm:spPr/>
    </dgm:pt>
    <dgm:pt modelId="{CBBFD1CE-17F1-4652-A658-9698073C5093}" type="pres">
      <dgm:prSet presAssocID="{3DCA0D7C-414F-4361-A8FD-DCF573175E2B}" presName="textNode" presStyleLbl="node1" presStyleIdx="1" presStyleCnt="3">
        <dgm:presLayoutVars>
          <dgm:bulletEnabled val="1"/>
        </dgm:presLayoutVars>
      </dgm:prSet>
      <dgm:spPr/>
    </dgm:pt>
    <dgm:pt modelId="{D469902C-2095-4452-BD38-BB23C2659068}" type="pres">
      <dgm:prSet presAssocID="{A4BA4C7C-04A6-40F5-8C72-B44DA9C3C67E}" presName="sibTrans" presStyleCnt="0"/>
      <dgm:spPr/>
    </dgm:pt>
    <dgm:pt modelId="{B0A12DD4-3B3C-4748-8412-F4F2FC489798}" type="pres">
      <dgm:prSet presAssocID="{77448A7A-71BA-408E-89B1-2D808C730EF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A01EC04-4B60-46A6-86BE-E26BB1E95EC0}" srcId="{0F784926-E436-470F-BF18-35D06ABAD65E}" destId="{639BFB7F-AE6D-46BE-BA26-99CA997DCBE7}" srcOrd="0" destOrd="0" parTransId="{EF0F7CC9-C5DE-4AF4-97F0-1480755118B3}" sibTransId="{DC00D670-A971-4297-A5A7-37D690D7F22F}"/>
    <dgm:cxn modelId="{BBC0D338-890D-4530-ADFC-7D0FAD323E18}" type="presOf" srcId="{3DCA0D7C-414F-4361-A8FD-DCF573175E2B}" destId="{CBBFD1CE-17F1-4652-A658-9698073C5093}" srcOrd="0" destOrd="0" presId="urn:microsoft.com/office/officeart/2005/8/layout/hProcess9"/>
    <dgm:cxn modelId="{E4918D5D-D515-4D80-BAEB-18C478B7E6DC}" type="presOf" srcId="{0F784926-E436-470F-BF18-35D06ABAD65E}" destId="{CA7EA489-5C5E-477A-8960-92F05C3295A6}" srcOrd="0" destOrd="0" presId="urn:microsoft.com/office/officeart/2005/8/layout/hProcess9"/>
    <dgm:cxn modelId="{47205085-9C19-43D6-8241-2CA7D9669442}" type="presOf" srcId="{77448A7A-71BA-408E-89B1-2D808C730EF2}" destId="{B0A12DD4-3B3C-4748-8412-F4F2FC489798}" srcOrd="0" destOrd="0" presId="urn:microsoft.com/office/officeart/2005/8/layout/hProcess9"/>
    <dgm:cxn modelId="{2C212D8B-0C2B-4A44-B5F2-0F0B8A584500}" srcId="{0F784926-E436-470F-BF18-35D06ABAD65E}" destId="{3DCA0D7C-414F-4361-A8FD-DCF573175E2B}" srcOrd="1" destOrd="0" parTransId="{DE0DA1C3-74E9-4C80-A758-3AA139E65070}" sibTransId="{A4BA4C7C-04A6-40F5-8C72-B44DA9C3C67E}"/>
    <dgm:cxn modelId="{DF1305D0-FF21-4C2F-B905-720413E087D9}" type="presOf" srcId="{639BFB7F-AE6D-46BE-BA26-99CA997DCBE7}" destId="{3E0A75E3-FA2F-424B-8316-B0257B23D1DF}" srcOrd="0" destOrd="0" presId="urn:microsoft.com/office/officeart/2005/8/layout/hProcess9"/>
    <dgm:cxn modelId="{ED0722DD-C915-4E8B-AB38-F72A7B054845}" srcId="{0F784926-E436-470F-BF18-35D06ABAD65E}" destId="{77448A7A-71BA-408E-89B1-2D808C730EF2}" srcOrd="2" destOrd="0" parTransId="{2EBAD84E-2E85-4DD7-B148-4C328156D9B6}" sibTransId="{B34756B1-92C7-4E81-9D22-4ECD26E99206}"/>
    <dgm:cxn modelId="{351AF48E-9383-44EB-8E1D-ADAE2F660F1F}" type="presParOf" srcId="{CA7EA489-5C5E-477A-8960-92F05C3295A6}" destId="{9FDE6374-C173-4F8A-8FBA-F6EB74BABEA2}" srcOrd="0" destOrd="0" presId="urn:microsoft.com/office/officeart/2005/8/layout/hProcess9"/>
    <dgm:cxn modelId="{C30ED127-A219-44A3-BABC-CA4C3C1E6C8F}" type="presParOf" srcId="{CA7EA489-5C5E-477A-8960-92F05C3295A6}" destId="{DE21CF62-647D-46B8-B7B5-CF541F1FEF81}" srcOrd="1" destOrd="0" presId="urn:microsoft.com/office/officeart/2005/8/layout/hProcess9"/>
    <dgm:cxn modelId="{717E4550-D50F-4D62-8BBF-DD5B2F79EADF}" type="presParOf" srcId="{DE21CF62-647D-46B8-B7B5-CF541F1FEF81}" destId="{3E0A75E3-FA2F-424B-8316-B0257B23D1DF}" srcOrd="0" destOrd="0" presId="urn:microsoft.com/office/officeart/2005/8/layout/hProcess9"/>
    <dgm:cxn modelId="{0E8B138B-9789-4FA4-8393-FE7D0C0D61BB}" type="presParOf" srcId="{DE21CF62-647D-46B8-B7B5-CF541F1FEF81}" destId="{C2092715-B6BC-40CB-9353-4E2257E4318B}" srcOrd="1" destOrd="0" presId="urn:microsoft.com/office/officeart/2005/8/layout/hProcess9"/>
    <dgm:cxn modelId="{C8CE4ED3-FB9E-4AC0-9809-6B4118330667}" type="presParOf" srcId="{DE21CF62-647D-46B8-B7B5-CF541F1FEF81}" destId="{CBBFD1CE-17F1-4652-A658-9698073C5093}" srcOrd="2" destOrd="0" presId="urn:microsoft.com/office/officeart/2005/8/layout/hProcess9"/>
    <dgm:cxn modelId="{EC644351-D15F-4A9A-94ED-EB313B669428}" type="presParOf" srcId="{DE21CF62-647D-46B8-B7B5-CF541F1FEF81}" destId="{D469902C-2095-4452-BD38-BB23C2659068}" srcOrd="3" destOrd="0" presId="urn:microsoft.com/office/officeart/2005/8/layout/hProcess9"/>
    <dgm:cxn modelId="{E98CAA5E-C05D-4D14-BC78-622FC3A91F98}" type="presParOf" srcId="{DE21CF62-647D-46B8-B7B5-CF541F1FEF81}" destId="{B0A12DD4-3B3C-4748-8412-F4F2FC4897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C10B0-AB51-4CB6-A18B-5F7E0C17235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AD7E6E-8935-4D15-B192-CDC6A516C10E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Duyular eş zamanlı ve yoğun bir biçimde kullanılır.</a:t>
          </a:r>
        </a:p>
      </dgm:t>
    </dgm:pt>
    <dgm:pt modelId="{023A6AA8-DF3F-4986-B193-3EBB1D9D3D58}" type="parTrans" cxnId="{6F8595C5-53F3-405A-99B9-DBE9304A73E5}">
      <dgm:prSet/>
      <dgm:spPr/>
      <dgm:t>
        <a:bodyPr/>
        <a:lstStyle/>
        <a:p>
          <a:endParaRPr lang="tr-TR" sz="1600"/>
        </a:p>
      </dgm:t>
    </dgm:pt>
    <dgm:pt modelId="{2FB68867-E6AF-4961-BF4D-C837EDF6656F}" type="sibTrans" cxnId="{6F8595C5-53F3-405A-99B9-DBE9304A73E5}">
      <dgm:prSet/>
      <dgm:spPr/>
      <dgm:t>
        <a:bodyPr/>
        <a:lstStyle/>
        <a:p>
          <a:endParaRPr lang="tr-TR" sz="1600"/>
        </a:p>
      </dgm:t>
    </dgm:pt>
    <dgm:pt modelId="{91D18FB8-A07E-421F-AB30-67DEC1B2EE8F}">
      <dgm:prSet phldrT="[Metin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Güven duygusu kazanmaları esastır. Tanışma oyunları oynanır. </a:t>
          </a:r>
        </a:p>
      </dgm:t>
    </dgm:pt>
    <dgm:pt modelId="{2F756D89-5F7F-4A70-AC2D-9FFCCC7CE61E}" type="parTrans" cxnId="{DFDDA4B1-8EB8-4E79-A9C4-2E481E35554E}">
      <dgm:prSet/>
      <dgm:spPr/>
      <dgm:t>
        <a:bodyPr/>
        <a:lstStyle/>
        <a:p>
          <a:endParaRPr lang="tr-TR" sz="1600"/>
        </a:p>
      </dgm:t>
    </dgm:pt>
    <dgm:pt modelId="{A7298E82-6EEE-42EB-A8D2-ADA0585E54C3}" type="sibTrans" cxnId="{DFDDA4B1-8EB8-4E79-A9C4-2E481E35554E}">
      <dgm:prSet/>
      <dgm:spPr/>
      <dgm:t>
        <a:bodyPr/>
        <a:lstStyle/>
        <a:p>
          <a:endParaRPr lang="tr-TR" sz="1600"/>
        </a:p>
      </dgm:t>
    </dgm:pt>
    <dgm:pt modelId="{4E32CF20-A53A-4459-9986-21ECAB5F3376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Uzamsal  </a:t>
          </a:r>
          <a:r>
            <a:rPr lang="tr-TR" sz="1600" b="1" dirty="0" err="1">
              <a:solidFill>
                <a:schemeClr val="accent2">
                  <a:lumMod val="50000"/>
                </a:schemeClr>
              </a:solidFill>
            </a:rPr>
            <a:t>farkındalık</a:t>
          </a:r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 geliştirmeleri, fiziksel kontrol sağlamaları, vücutlarını tanımaları  için fırsatlar yaratılır. </a:t>
          </a:r>
        </a:p>
      </dgm:t>
    </dgm:pt>
    <dgm:pt modelId="{0760ED76-EE48-4FAF-8B89-F3D4F0ECA175}" type="parTrans" cxnId="{CD29718F-80F4-4A34-B176-CEB2FDF6C498}">
      <dgm:prSet/>
      <dgm:spPr/>
      <dgm:t>
        <a:bodyPr/>
        <a:lstStyle/>
        <a:p>
          <a:endParaRPr lang="tr-TR" sz="1600"/>
        </a:p>
      </dgm:t>
    </dgm:pt>
    <dgm:pt modelId="{959A19A9-F5D8-4E93-BE19-919D9D15F902}" type="sibTrans" cxnId="{CD29718F-80F4-4A34-B176-CEB2FDF6C498}">
      <dgm:prSet/>
      <dgm:spPr/>
      <dgm:t>
        <a:bodyPr/>
        <a:lstStyle/>
        <a:p>
          <a:endParaRPr lang="tr-TR" sz="1600"/>
        </a:p>
      </dgm:t>
    </dgm:pt>
    <dgm:pt modelId="{F0F4F856-6717-42B1-B1FF-F2F1EDF18239}">
      <dgm:prSet phldrT="[Metin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İletişim, etkileşim kurmaları sağlanır.</a:t>
          </a:r>
        </a:p>
      </dgm:t>
    </dgm:pt>
    <dgm:pt modelId="{257005C1-3E2C-4428-89E3-509788A1C7E5}" type="parTrans" cxnId="{1A3B497A-4F5B-4312-B721-2DF650862868}">
      <dgm:prSet/>
      <dgm:spPr/>
      <dgm:t>
        <a:bodyPr/>
        <a:lstStyle/>
        <a:p>
          <a:endParaRPr lang="tr-TR" sz="1600"/>
        </a:p>
      </dgm:t>
    </dgm:pt>
    <dgm:pt modelId="{A5DAAA98-8F76-4407-B6D9-85E79A641448}" type="sibTrans" cxnId="{1A3B497A-4F5B-4312-B721-2DF650862868}">
      <dgm:prSet/>
      <dgm:spPr/>
      <dgm:t>
        <a:bodyPr/>
        <a:lstStyle/>
        <a:p>
          <a:endParaRPr lang="tr-TR" sz="1600"/>
        </a:p>
      </dgm:t>
    </dgm:pt>
    <dgm:pt modelId="{33192F9B-4C7A-4235-96EA-CE4EB779D0A0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Bildiklerinden yola çıkarak taklit etme olanağı sunulur.  </a:t>
          </a:r>
        </a:p>
      </dgm:t>
    </dgm:pt>
    <dgm:pt modelId="{10DEE252-37C9-4448-AEB6-AABE5D6D57CD}" type="parTrans" cxnId="{7F91AC76-1B66-4035-8B4E-56EE4FCA4194}">
      <dgm:prSet/>
      <dgm:spPr/>
      <dgm:t>
        <a:bodyPr/>
        <a:lstStyle/>
        <a:p>
          <a:endParaRPr lang="tr-TR" sz="1600"/>
        </a:p>
      </dgm:t>
    </dgm:pt>
    <dgm:pt modelId="{73D20343-06C6-4E50-B4EE-31808CC16C97}" type="sibTrans" cxnId="{7F91AC76-1B66-4035-8B4E-56EE4FCA4194}">
      <dgm:prSet/>
      <dgm:spPr/>
      <dgm:t>
        <a:bodyPr/>
        <a:lstStyle/>
        <a:p>
          <a:endParaRPr lang="tr-TR" sz="1600"/>
        </a:p>
      </dgm:t>
    </dgm:pt>
    <dgm:pt modelId="{BEB790CF-B6E4-4DBF-AB22-6AC2743ED09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sz="1600" b="1" dirty="0">
              <a:solidFill>
                <a:schemeClr val="accent2">
                  <a:lumMod val="50000"/>
                </a:schemeClr>
              </a:solidFill>
            </a:rPr>
            <a:t>Rahatlamaları ve kendilerini ifade etmelerine destek olunur.</a:t>
          </a:r>
        </a:p>
      </dgm:t>
    </dgm:pt>
    <dgm:pt modelId="{64E40AAD-6713-484B-8E76-F582A07FA119}" type="parTrans" cxnId="{A83514A7-35F5-4523-B9DC-D4A49B10FC1C}">
      <dgm:prSet/>
      <dgm:spPr/>
      <dgm:t>
        <a:bodyPr/>
        <a:lstStyle/>
        <a:p>
          <a:endParaRPr lang="tr-TR"/>
        </a:p>
      </dgm:t>
    </dgm:pt>
    <dgm:pt modelId="{34A0A28A-61BB-468D-9A8C-7F7E85D9546B}" type="sibTrans" cxnId="{A83514A7-35F5-4523-B9DC-D4A49B10FC1C}">
      <dgm:prSet/>
      <dgm:spPr/>
      <dgm:t>
        <a:bodyPr/>
        <a:lstStyle/>
        <a:p>
          <a:endParaRPr lang="tr-TR"/>
        </a:p>
      </dgm:t>
    </dgm:pt>
    <dgm:pt modelId="{0B9AEA48-1FD8-4429-A96B-CA00AC6737A5}" type="pres">
      <dgm:prSet presAssocID="{AD7C10B0-AB51-4CB6-A18B-5F7E0C172352}" presName="Name0" presStyleCnt="0">
        <dgm:presLayoutVars>
          <dgm:dir/>
          <dgm:resizeHandles val="exact"/>
        </dgm:presLayoutVars>
      </dgm:prSet>
      <dgm:spPr/>
    </dgm:pt>
    <dgm:pt modelId="{5F771670-4177-4481-9A79-34382EF80061}" type="pres">
      <dgm:prSet presAssocID="{AD7C10B0-AB51-4CB6-A18B-5F7E0C172352}" presName="cycle" presStyleCnt="0"/>
      <dgm:spPr/>
    </dgm:pt>
    <dgm:pt modelId="{2E89D63F-FEE1-421B-BBF7-138443D54EB8}" type="pres">
      <dgm:prSet presAssocID="{40AD7E6E-8935-4D15-B192-CDC6A516C10E}" presName="nodeFirstNode" presStyleLbl="node1" presStyleIdx="0" presStyleCnt="6">
        <dgm:presLayoutVars>
          <dgm:bulletEnabled val="1"/>
        </dgm:presLayoutVars>
      </dgm:prSet>
      <dgm:spPr/>
    </dgm:pt>
    <dgm:pt modelId="{4B18FADC-8D47-41C8-BA29-3CB3BB980524}" type="pres">
      <dgm:prSet presAssocID="{2FB68867-E6AF-4961-BF4D-C837EDF6656F}" presName="sibTransFirstNode" presStyleLbl="bgShp" presStyleIdx="0" presStyleCnt="1"/>
      <dgm:spPr/>
    </dgm:pt>
    <dgm:pt modelId="{38771866-8020-4E6F-976D-55A736273D0F}" type="pres">
      <dgm:prSet presAssocID="{91D18FB8-A07E-421F-AB30-67DEC1B2EE8F}" presName="nodeFollowingNodes" presStyleLbl="node1" presStyleIdx="1" presStyleCnt="6">
        <dgm:presLayoutVars>
          <dgm:bulletEnabled val="1"/>
        </dgm:presLayoutVars>
      </dgm:prSet>
      <dgm:spPr/>
    </dgm:pt>
    <dgm:pt modelId="{AE216DFF-C9DD-4CBE-A640-2AFD30A349AD}" type="pres">
      <dgm:prSet presAssocID="{4E32CF20-A53A-4459-9986-21ECAB5F3376}" presName="nodeFollowingNodes" presStyleLbl="node1" presStyleIdx="2" presStyleCnt="6" custScaleX="116481" custScaleY="112786" custRadScaleRad="119959" custRadScaleInc="-21417">
        <dgm:presLayoutVars>
          <dgm:bulletEnabled val="1"/>
        </dgm:presLayoutVars>
      </dgm:prSet>
      <dgm:spPr/>
    </dgm:pt>
    <dgm:pt modelId="{58E46812-DAFD-48AA-9651-96C36D7A83EA}" type="pres">
      <dgm:prSet presAssocID="{F0F4F856-6717-42B1-B1FF-F2F1EDF18239}" presName="nodeFollowingNodes" presStyleLbl="node1" presStyleIdx="3" presStyleCnt="6" custRadScaleRad="104095" custRadScaleInc="-11421">
        <dgm:presLayoutVars>
          <dgm:bulletEnabled val="1"/>
        </dgm:presLayoutVars>
      </dgm:prSet>
      <dgm:spPr/>
    </dgm:pt>
    <dgm:pt modelId="{71276653-104D-4458-8560-FDB64730C748}" type="pres">
      <dgm:prSet presAssocID="{33192F9B-4C7A-4235-96EA-CE4EB779D0A0}" presName="nodeFollowingNodes" presStyleLbl="node1" presStyleIdx="4" presStyleCnt="6" custRadScaleRad="104210" custRadScaleInc="14306">
        <dgm:presLayoutVars>
          <dgm:bulletEnabled val="1"/>
        </dgm:presLayoutVars>
      </dgm:prSet>
      <dgm:spPr/>
    </dgm:pt>
    <dgm:pt modelId="{E4AD3065-6C2F-48E3-A169-C6BF417DC4E9}" type="pres">
      <dgm:prSet presAssocID="{BEB790CF-B6E4-4DBF-AB22-6AC2743ED090}" presName="nodeFollowingNodes" presStyleLbl="node1" presStyleIdx="5" presStyleCnt="6" custRadScaleRad="113478" custRadScaleInc="-18196">
        <dgm:presLayoutVars>
          <dgm:bulletEnabled val="1"/>
        </dgm:presLayoutVars>
      </dgm:prSet>
      <dgm:spPr/>
    </dgm:pt>
  </dgm:ptLst>
  <dgm:cxnLst>
    <dgm:cxn modelId="{9C683804-AF02-4A76-A833-12BA3C2D3643}" type="presOf" srcId="{40AD7E6E-8935-4D15-B192-CDC6A516C10E}" destId="{2E89D63F-FEE1-421B-BBF7-138443D54EB8}" srcOrd="0" destOrd="0" presId="urn:microsoft.com/office/officeart/2005/8/layout/cycle3"/>
    <dgm:cxn modelId="{1EB0CA44-B747-45CB-BCB4-F2E25089F012}" type="presOf" srcId="{91D18FB8-A07E-421F-AB30-67DEC1B2EE8F}" destId="{38771866-8020-4E6F-976D-55A736273D0F}" srcOrd="0" destOrd="0" presId="urn:microsoft.com/office/officeart/2005/8/layout/cycle3"/>
    <dgm:cxn modelId="{06111B4C-D420-43B7-8DF1-EC03509609E0}" type="presOf" srcId="{BEB790CF-B6E4-4DBF-AB22-6AC2743ED090}" destId="{E4AD3065-6C2F-48E3-A169-C6BF417DC4E9}" srcOrd="0" destOrd="0" presId="urn:microsoft.com/office/officeart/2005/8/layout/cycle3"/>
    <dgm:cxn modelId="{83F77F6A-89E4-4637-97FD-FF0B461029A5}" type="presOf" srcId="{2FB68867-E6AF-4961-BF4D-C837EDF6656F}" destId="{4B18FADC-8D47-41C8-BA29-3CB3BB980524}" srcOrd="0" destOrd="0" presId="urn:microsoft.com/office/officeart/2005/8/layout/cycle3"/>
    <dgm:cxn modelId="{7F91AC76-1B66-4035-8B4E-56EE4FCA4194}" srcId="{AD7C10B0-AB51-4CB6-A18B-5F7E0C172352}" destId="{33192F9B-4C7A-4235-96EA-CE4EB779D0A0}" srcOrd="4" destOrd="0" parTransId="{10DEE252-37C9-4448-AEB6-AABE5D6D57CD}" sibTransId="{73D20343-06C6-4E50-B4EE-31808CC16C97}"/>
    <dgm:cxn modelId="{1A3B497A-4F5B-4312-B721-2DF650862868}" srcId="{AD7C10B0-AB51-4CB6-A18B-5F7E0C172352}" destId="{F0F4F856-6717-42B1-B1FF-F2F1EDF18239}" srcOrd="3" destOrd="0" parTransId="{257005C1-3E2C-4428-89E3-509788A1C7E5}" sibTransId="{A5DAAA98-8F76-4407-B6D9-85E79A641448}"/>
    <dgm:cxn modelId="{CD29718F-80F4-4A34-B176-CEB2FDF6C498}" srcId="{AD7C10B0-AB51-4CB6-A18B-5F7E0C172352}" destId="{4E32CF20-A53A-4459-9986-21ECAB5F3376}" srcOrd="2" destOrd="0" parTransId="{0760ED76-EE48-4FAF-8B89-F3D4F0ECA175}" sibTransId="{959A19A9-F5D8-4E93-BE19-919D9D15F902}"/>
    <dgm:cxn modelId="{A83514A7-35F5-4523-B9DC-D4A49B10FC1C}" srcId="{AD7C10B0-AB51-4CB6-A18B-5F7E0C172352}" destId="{BEB790CF-B6E4-4DBF-AB22-6AC2743ED090}" srcOrd="5" destOrd="0" parTransId="{64E40AAD-6713-484B-8E76-F582A07FA119}" sibTransId="{34A0A28A-61BB-468D-9A8C-7F7E85D9546B}"/>
    <dgm:cxn modelId="{7C43C3A7-4C78-49BF-BB50-0FC4D681AB89}" type="presOf" srcId="{AD7C10B0-AB51-4CB6-A18B-5F7E0C172352}" destId="{0B9AEA48-1FD8-4429-A96B-CA00AC6737A5}" srcOrd="0" destOrd="0" presId="urn:microsoft.com/office/officeart/2005/8/layout/cycle3"/>
    <dgm:cxn modelId="{DFDDA4B1-8EB8-4E79-A9C4-2E481E35554E}" srcId="{AD7C10B0-AB51-4CB6-A18B-5F7E0C172352}" destId="{91D18FB8-A07E-421F-AB30-67DEC1B2EE8F}" srcOrd="1" destOrd="0" parTransId="{2F756D89-5F7F-4A70-AC2D-9FFCCC7CE61E}" sibTransId="{A7298E82-6EEE-42EB-A8D2-ADA0585E54C3}"/>
    <dgm:cxn modelId="{8E0155B2-8329-44E5-9835-9B4A0867B937}" type="presOf" srcId="{F0F4F856-6717-42B1-B1FF-F2F1EDF18239}" destId="{58E46812-DAFD-48AA-9651-96C36D7A83EA}" srcOrd="0" destOrd="0" presId="urn:microsoft.com/office/officeart/2005/8/layout/cycle3"/>
    <dgm:cxn modelId="{6F8595C5-53F3-405A-99B9-DBE9304A73E5}" srcId="{AD7C10B0-AB51-4CB6-A18B-5F7E0C172352}" destId="{40AD7E6E-8935-4D15-B192-CDC6A516C10E}" srcOrd="0" destOrd="0" parTransId="{023A6AA8-DF3F-4986-B193-3EBB1D9D3D58}" sibTransId="{2FB68867-E6AF-4961-BF4D-C837EDF6656F}"/>
    <dgm:cxn modelId="{73E40AD6-FA94-42EC-98CA-BA3D9033F1CD}" type="presOf" srcId="{33192F9B-4C7A-4235-96EA-CE4EB779D0A0}" destId="{71276653-104D-4458-8560-FDB64730C748}" srcOrd="0" destOrd="0" presId="urn:microsoft.com/office/officeart/2005/8/layout/cycle3"/>
    <dgm:cxn modelId="{182B1CF5-E435-43A6-9ED3-1562F0A5D215}" type="presOf" srcId="{4E32CF20-A53A-4459-9986-21ECAB5F3376}" destId="{AE216DFF-C9DD-4CBE-A640-2AFD30A349AD}" srcOrd="0" destOrd="0" presId="urn:microsoft.com/office/officeart/2005/8/layout/cycle3"/>
    <dgm:cxn modelId="{B4FC295D-8149-4280-9490-004DAF14037C}" type="presParOf" srcId="{0B9AEA48-1FD8-4429-A96B-CA00AC6737A5}" destId="{5F771670-4177-4481-9A79-34382EF80061}" srcOrd="0" destOrd="0" presId="urn:microsoft.com/office/officeart/2005/8/layout/cycle3"/>
    <dgm:cxn modelId="{91C35671-605D-401D-B1CD-BCFB4EEB55BF}" type="presParOf" srcId="{5F771670-4177-4481-9A79-34382EF80061}" destId="{2E89D63F-FEE1-421B-BBF7-138443D54EB8}" srcOrd="0" destOrd="0" presId="urn:microsoft.com/office/officeart/2005/8/layout/cycle3"/>
    <dgm:cxn modelId="{9AC4A0AF-AC43-4420-80BC-CB253C65967C}" type="presParOf" srcId="{5F771670-4177-4481-9A79-34382EF80061}" destId="{4B18FADC-8D47-41C8-BA29-3CB3BB980524}" srcOrd="1" destOrd="0" presId="urn:microsoft.com/office/officeart/2005/8/layout/cycle3"/>
    <dgm:cxn modelId="{E1D90658-842A-4762-A6AF-3346E987BA26}" type="presParOf" srcId="{5F771670-4177-4481-9A79-34382EF80061}" destId="{38771866-8020-4E6F-976D-55A736273D0F}" srcOrd="2" destOrd="0" presId="urn:microsoft.com/office/officeart/2005/8/layout/cycle3"/>
    <dgm:cxn modelId="{76C7A3B3-E5A9-4A0B-9F02-B6CAB9EAC36E}" type="presParOf" srcId="{5F771670-4177-4481-9A79-34382EF80061}" destId="{AE216DFF-C9DD-4CBE-A640-2AFD30A349AD}" srcOrd="3" destOrd="0" presId="urn:microsoft.com/office/officeart/2005/8/layout/cycle3"/>
    <dgm:cxn modelId="{7A819340-1E19-4F82-8432-FCD03CAFD56F}" type="presParOf" srcId="{5F771670-4177-4481-9A79-34382EF80061}" destId="{58E46812-DAFD-48AA-9651-96C36D7A83EA}" srcOrd="4" destOrd="0" presId="urn:microsoft.com/office/officeart/2005/8/layout/cycle3"/>
    <dgm:cxn modelId="{1A534DBC-E43E-4F58-89F4-83E7933DBC38}" type="presParOf" srcId="{5F771670-4177-4481-9A79-34382EF80061}" destId="{71276653-104D-4458-8560-FDB64730C748}" srcOrd="5" destOrd="0" presId="urn:microsoft.com/office/officeart/2005/8/layout/cycle3"/>
    <dgm:cxn modelId="{30D88DCD-686B-4FF6-AF59-7BD54D61E62D}" type="presParOf" srcId="{5F771670-4177-4481-9A79-34382EF80061}" destId="{E4AD3065-6C2F-48E3-A169-C6BF417DC4E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9F73D-F32E-4DC2-8FAA-9896E21E56C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0A30CD2-5E38-4694-877C-EDC68CAB129B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1600" b="1" dirty="0"/>
            <a:t>Rol Oynama</a:t>
          </a:r>
        </a:p>
      </dgm:t>
    </dgm:pt>
    <dgm:pt modelId="{4D951855-9B0B-4B6C-9376-D51D27461F86}" type="parTrans" cxnId="{18225C23-DE5E-4702-BF58-8A148F3BE275}">
      <dgm:prSet/>
      <dgm:spPr/>
      <dgm:t>
        <a:bodyPr/>
        <a:lstStyle/>
        <a:p>
          <a:endParaRPr lang="tr-TR" sz="1600" b="1"/>
        </a:p>
      </dgm:t>
    </dgm:pt>
    <dgm:pt modelId="{AFF5C21E-461D-472F-B5A1-EF8473EF6F11}" type="sibTrans" cxnId="{18225C23-DE5E-4702-BF58-8A148F3BE275}">
      <dgm:prSet/>
      <dgm:spPr/>
      <dgm:t>
        <a:bodyPr/>
        <a:lstStyle/>
        <a:p>
          <a:endParaRPr lang="tr-TR" sz="1600" b="1"/>
        </a:p>
      </dgm:t>
    </dgm:pt>
    <dgm:pt modelId="{6945A394-E30C-4CDE-9E6A-54492607C4E6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1600" b="1" dirty="0" err="1"/>
            <a:t>Dramatizasyon</a:t>
          </a:r>
          <a:endParaRPr lang="tr-TR" sz="1600" b="1" dirty="0"/>
        </a:p>
      </dgm:t>
    </dgm:pt>
    <dgm:pt modelId="{45B8BAE5-D552-4479-8A68-49541C64FF03}" type="parTrans" cxnId="{E6CB8CD7-613E-4BAF-A0D4-E4C1F13FBCD2}">
      <dgm:prSet/>
      <dgm:spPr/>
      <dgm:t>
        <a:bodyPr/>
        <a:lstStyle/>
        <a:p>
          <a:endParaRPr lang="tr-TR" sz="1600" b="1"/>
        </a:p>
      </dgm:t>
    </dgm:pt>
    <dgm:pt modelId="{BFF4F894-4861-4957-87FD-7FE25EB566DA}" type="sibTrans" cxnId="{E6CB8CD7-613E-4BAF-A0D4-E4C1F13FBCD2}">
      <dgm:prSet/>
      <dgm:spPr/>
      <dgm:t>
        <a:bodyPr/>
        <a:lstStyle/>
        <a:p>
          <a:endParaRPr lang="tr-TR" sz="1600" b="1"/>
        </a:p>
      </dgm:t>
    </dgm:pt>
    <dgm:pt modelId="{2945CB06-E25D-4CB0-880F-FB9B7D4E6466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600" b="1" dirty="0"/>
            <a:t>Doğaçlama </a:t>
          </a:r>
        </a:p>
      </dgm:t>
    </dgm:pt>
    <dgm:pt modelId="{8B18B7B9-A595-4D1B-A91D-07C9A9C84AB2}" type="parTrans" cxnId="{E3B0003C-FB0A-41A9-B0C6-821740635D25}">
      <dgm:prSet/>
      <dgm:spPr/>
      <dgm:t>
        <a:bodyPr/>
        <a:lstStyle/>
        <a:p>
          <a:endParaRPr lang="tr-TR" sz="1600" b="1"/>
        </a:p>
      </dgm:t>
    </dgm:pt>
    <dgm:pt modelId="{2F6FEFCE-CF05-4E9A-8186-6778F7CFA6D8}" type="sibTrans" cxnId="{E3B0003C-FB0A-41A9-B0C6-821740635D25}">
      <dgm:prSet/>
      <dgm:spPr/>
      <dgm:t>
        <a:bodyPr/>
        <a:lstStyle/>
        <a:p>
          <a:endParaRPr lang="tr-TR" sz="1600" b="1"/>
        </a:p>
      </dgm:t>
    </dgm:pt>
    <dgm:pt modelId="{75AF6923-7260-43D5-9AE3-5EF31471880D}">
      <dgm:prSet custT="1"/>
      <dgm:spPr>
        <a:solidFill>
          <a:srgbClr val="FF0000"/>
        </a:solidFill>
      </dgm:spPr>
      <dgm:t>
        <a:bodyPr/>
        <a:lstStyle/>
        <a:p>
          <a:r>
            <a:rPr lang="tr-TR" sz="1600" b="1" dirty="0"/>
            <a:t>Sözsüz Canlandırma</a:t>
          </a:r>
        </a:p>
      </dgm:t>
    </dgm:pt>
    <dgm:pt modelId="{FCC1837F-4DAD-4647-BA78-200FD807C80F}" type="parTrans" cxnId="{813D6186-5AE8-4E74-AF00-496B4B5F3614}">
      <dgm:prSet/>
      <dgm:spPr/>
      <dgm:t>
        <a:bodyPr/>
        <a:lstStyle/>
        <a:p>
          <a:endParaRPr lang="tr-TR" sz="1600" b="1"/>
        </a:p>
      </dgm:t>
    </dgm:pt>
    <dgm:pt modelId="{0C9D584A-843D-4AA0-A5BD-5B6CD3C4DCE1}" type="sibTrans" cxnId="{813D6186-5AE8-4E74-AF00-496B4B5F3614}">
      <dgm:prSet/>
      <dgm:spPr/>
      <dgm:t>
        <a:bodyPr/>
        <a:lstStyle/>
        <a:p>
          <a:endParaRPr lang="tr-TR" sz="1600" b="1"/>
        </a:p>
      </dgm:t>
    </dgm:pt>
    <dgm:pt modelId="{7F456902-9548-4EB9-AEBB-CCA265456A3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sz="1600" b="1" dirty="0"/>
            <a:t>Fotoğraf Karesi</a:t>
          </a:r>
        </a:p>
      </dgm:t>
    </dgm:pt>
    <dgm:pt modelId="{617391B0-32B6-48D8-BD4E-71304FF991CD}" type="parTrans" cxnId="{36466BC2-6A3C-412F-A600-CA1D08047444}">
      <dgm:prSet/>
      <dgm:spPr/>
      <dgm:t>
        <a:bodyPr/>
        <a:lstStyle/>
        <a:p>
          <a:endParaRPr lang="tr-TR" sz="1600" b="1"/>
        </a:p>
      </dgm:t>
    </dgm:pt>
    <dgm:pt modelId="{6C61AE48-9E1B-4493-AD3B-54AC51653F1E}" type="sibTrans" cxnId="{36466BC2-6A3C-412F-A600-CA1D08047444}">
      <dgm:prSet/>
      <dgm:spPr/>
      <dgm:t>
        <a:bodyPr/>
        <a:lstStyle/>
        <a:p>
          <a:endParaRPr lang="tr-TR" sz="1600" b="1"/>
        </a:p>
      </dgm:t>
    </dgm:pt>
    <dgm:pt modelId="{C186B291-6002-480C-82C7-44630B08327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tr-TR" sz="1600" b="1" dirty="0"/>
            <a:t>Liderin Role Girmesi</a:t>
          </a:r>
        </a:p>
      </dgm:t>
    </dgm:pt>
    <dgm:pt modelId="{36F8C5A0-57AA-4876-B159-4B1B59200D15}" type="parTrans" cxnId="{2379D01B-57A1-4AEE-9D2C-0B921328D571}">
      <dgm:prSet/>
      <dgm:spPr/>
      <dgm:t>
        <a:bodyPr/>
        <a:lstStyle/>
        <a:p>
          <a:endParaRPr lang="tr-TR" sz="1600" b="1"/>
        </a:p>
      </dgm:t>
    </dgm:pt>
    <dgm:pt modelId="{E6942A08-C5D0-4376-81D9-8252AD42BA7C}" type="sibTrans" cxnId="{2379D01B-57A1-4AEE-9D2C-0B921328D571}">
      <dgm:prSet/>
      <dgm:spPr/>
      <dgm:t>
        <a:bodyPr/>
        <a:lstStyle/>
        <a:p>
          <a:endParaRPr lang="tr-TR" sz="1600" b="1"/>
        </a:p>
      </dgm:t>
    </dgm:pt>
    <dgm:pt modelId="{97AB683B-DA4F-484B-A0E5-7E5EFF47F8C4}">
      <dgm:prSet custT="1"/>
      <dgm:spPr>
        <a:solidFill>
          <a:srgbClr val="FFC000"/>
        </a:solidFill>
      </dgm:spPr>
      <dgm:t>
        <a:bodyPr/>
        <a:lstStyle/>
        <a:p>
          <a:r>
            <a:rPr lang="tr-TR" sz="1600" b="1" dirty="0"/>
            <a:t>Anlatı Tiyatrosu</a:t>
          </a:r>
        </a:p>
      </dgm:t>
    </dgm:pt>
    <dgm:pt modelId="{8165C2AE-AD53-442B-B8F8-E883E750784E}" type="parTrans" cxnId="{C2C0BC70-C572-4E60-AC84-3EBD29B16B4B}">
      <dgm:prSet/>
      <dgm:spPr/>
      <dgm:t>
        <a:bodyPr/>
        <a:lstStyle/>
        <a:p>
          <a:endParaRPr lang="tr-TR" sz="1600" b="1"/>
        </a:p>
      </dgm:t>
    </dgm:pt>
    <dgm:pt modelId="{06D1A00D-4F07-494F-B1F2-59EF9123576F}" type="sibTrans" cxnId="{C2C0BC70-C572-4E60-AC84-3EBD29B16B4B}">
      <dgm:prSet/>
      <dgm:spPr/>
      <dgm:t>
        <a:bodyPr/>
        <a:lstStyle/>
        <a:p>
          <a:endParaRPr lang="tr-TR" sz="1600" b="1"/>
        </a:p>
      </dgm:t>
    </dgm:pt>
    <dgm:pt modelId="{123FFCD6-14AA-4DC2-B4F1-8C2DEF5CDAD0}" type="pres">
      <dgm:prSet presAssocID="{EAA9F73D-F32E-4DC2-8FAA-9896E21E56CA}" presName="compositeShape" presStyleCnt="0">
        <dgm:presLayoutVars>
          <dgm:chMax val="7"/>
          <dgm:dir/>
          <dgm:resizeHandles val="exact"/>
        </dgm:presLayoutVars>
      </dgm:prSet>
      <dgm:spPr/>
    </dgm:pt>
    <dgm:pt modelId="{62602DB4-0CFB-4241-A657-C1DCD5ED36F6}" type="pres">
      <dgm:prSet presAssocID="{EAA9F73D-F32E-4DC2-8FAA-9896E21E56CA}" presName="wedge1" presStyleLbl="node1" presStyleIdx="0" presStyleCnt="7"/>
      <dgm:spPr/>
    </dgm:pt>
    <dgm:pt modelId="{5881B8E7-CF76-4AC5-A48D-14A7B19DF198}" type="pres">
      <dgm:prSet presAssocID="{EAA9F73D-F32E-4DC2-8FAA-9896E21E56CA}" presName="dummy1a" presStyleCnt="0"/>
      <dgm:spPr/>
    </dgm:pt>
    <dgm:pt modelId="{DD627E80-708A-41D6-AB9A-D34E68701D0C}" type="pres">
      <dgm:prSet presAssocID="{EAA9F73D-F32E-4DC2-8FAA-9896E21E56CA}" presName="dummy1b" presStyleCnt="0"/>
      <dgm:spPr/>
    </dgm:pt>
    <dgm:pt modelId="{39F880BA-287B-4B4D-98CF-D8373FDB260C}" type="pres">
      <dgm:prSet presAssocID="{EAA9F73D-F32E-4DC2-8FAA-9896E21E56C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D4C03DD-078B-4096-AFB2-AF50CDACE1F5}" type="pres">
      <dgm:prSet presAssocID="{EAA9F73D-F32E-4DC2-8FAA-9896E21E56CA}" presName="wedge2" presStyleLbl="node1" presStyleIdx="1" presStyleCnt="7"/>
      <dgm:spPr/>
    </dgm:pt>
    <dgm:pt modelId="{6A57A354-B354-46C9-8147-80C64FD253A7}" type="pres">
      <dgm:prSet presAssocID="{EAA9F73D-F32E-4DC2-8FAA-9896E21E56CA}" presName="dummy2a" presStyleCnt="0"/>
      <dgm:spPr/>
    </dgm:pt>
    <dgm:pt modelId="{D5A46F66-BC2E-4E71-A4ED-5A90840D706F}" type="pres">
      <dgm:prSet presAssocID="{EAA9F73D-F32E-4DC2-8FAA-9896E21E56CA}" presName="dummy2b" presStyleCnt="0"/>
      <dgm:spPr/>
    </dgm:pt>
    <dgm:pt modelId="{10CBC0CF-BCCB-4E1C-B52F-FBD9A4090598}" type="pres">
      <dgm:prSet presAssocID="{EAA9F73D-F32E-4DC2-8FAA-9896E21E56C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75B77B05-E037-4BAE-A82E-3660A340F3F1}" type="pres">
      <dgm:prSet presAssocID="{EAA9F73D-F32E-4DC2-8FAA-9896E21E56CA}" presName="wedge3" presStyleLbl="node1" presStyleIdx="2" presStyleCnt="7"/>
      <dgm:spPr/>
    </dgm:pt>
    <dgm:pt modelId="{285730E5-4B9A-43B6-80BA-C91668BE2839}" type="pres">
      <dgm:prSet presAssocID="{EAA9F73D-F32E-4DC2-8FAA-9896E21E56CA}" presName="dummy3a" presStyleCnt="0"/>
      <dgm:spPr/>
    </dgm:pt>
    <dgm:pt modelId="{8DA9A9AA-3C0D-41EE-96EC-FD32DB1F222C}" type="pres">
      <dgm:prSet presAssocID="{EAA9F73D-F32E-4DC2-8FAA-9896E21E56CA}" presName="dummy3b" presStyleCnt="0"/>
      <dgm:spPr/>
    </dgm:pt>
    <dgm:pt modelId="{91D67960-A2B6-4C47-AD18-33140D443DBF}" type="pres">
      <dgm:prSet presAssocID="{EAA9F73D-F32E-4DC2-8FAA-9896E21E56C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6C4E872-727D-4AF1-9ADA-957694B1AC88}" type="pres">
      <dgm:prSet presAssocID="{EAA9F73D-F32E-4DC2-8FAA-9896E21E56CA}" presName="wedge4" presStyleLbl="node1" presStyleIdx="3" presStyleCnt="7"/>
      <dgm:spPr/>
    </dgm:pt>
    <dgm:pt modelId="{D969F53F-E54B-4B58-8572-D27C5FB9379A}" type="pres">
      <dgm:prSet presAssocID="{EAA9F73D-F32E-4DC2-8FAA-9896E21E56CA}" presName="dummy4a" presStyleCnt="0"/>
      <dgm:spPr/>
    </dgm:pt>
    <dgm:pt modelId="{07814F18-8089-4728-B42C-83B2791040F3}" type="pres">
      <dgm:prSet presAssocID="{EAA9F73D-F32E-4DC2-8FAA-9896E21E56CA}" presName="dummy4b" presStyleCnt="0"/>
      <dgm:spPr/>
    </dgm:pt>
    <dgm:pt modelId="{325CCA5E-A9C2-4492-9272-74DFB326844C}" type="pres">
      <dgm:prSet presAssocID="{EAA9F73D-F32E-4DC2-8FAA-9896E21E56C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83C3B37-F95A-4B1D-B56B-B5D271370613}" type="pres">
      <dgm:prSet presAssocID="{EAA9F73D-F32E-4DC2-8FAA-9896E21E56CA}" presName="wedge5" presStyleLbl="node1" presStyleIdx="4" presStyleCnt="7" custScaleX="98298" custScaleY="108837"/>
      <dgm:spPr/>
    </dgm:pt>
    <dgm:pt modelId="{3BBF4D37-165E-4C51-AF44-8142B610CC90}" type="pres">
      <dgm:prSet presAssocID="{EAA9F73D-F32E-4DC2-8FAA-9896E21E56CA}" presName="dummy5a" presStyleCnt="0"/>
      <dgm:spPr/>
    </dgm:pt>
    <dgm:pt modelId="{026AFF27-C92F-4360-B031-322164846575}" type="pres">
      <dgm:prSet presAssocID="{EAA9F73D-F32E-4DC2-8FAA-9896E21E56CA}" presName="dummy5b" presStyleCnt="0"/>
      <dgm:spPr/>
    </dgm:pt>
    <dgm:pt modelId="{310E2092-0717-4B1E-983D-493997546806}" type="pres">
      <dgm:prSet presAssocID="{EAA9F73D-F32E-4DC2-8FAA-9896E21E56C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A7612BD-D128-4DB2-9C88-BDF9075760D3}" type="pres">
      <dgm:prSet presAssocID="{EAA9F73D-F32E-4DC2-8FAA-9896E21E56CA}" presName="wedge6" presStyleLbl="node1" presStyleIdx="5" presStyleCnt="7"/>
      <dgm:spPr/>
    </dgm:pt>
    <dgm:pt modelId="{C10AC93B-8190-4E11-8BB8-0D284EB14050}" type="pres">
      <dgm:prSet presAssocID="{EAA9F73D-F32E-4DC2-8FAA-9896E21E56CA}" presName="dummy6a" presStyleCnt="0"/>
      <dgm:spPr/>
    </dgm:pt>
    <dgm:pt modelId="{B8CF54D5-DE14-440D-A29E-1FEB7CAFCADB}" type="pres">
      <dgm:prSet presAssocID="{EAA9F73D-F32E-4DC2-8FAA-9896E21E56CA}" presName="dummy6b" presStyleCnt="0"/>
      <dgm:spPr/>
    </dgm:pt>
    <dgm:pt modelId="{DF8A3B70-9EFE-45B0-A7E1-F7986A506619}" type="pres">
      <dgm:prSet presAssocID="{EAA9F73D-F32E-4DC2-8FAA-9896E21E56C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C8E3B83-73FC-4E58-9491-61CFCAC9E594}" type="pres">
      <dgm:prSet presAssocID="{EAA9F73D-F32E-4DC2-8FAA-9896E21E56CA}" presName="wedge7" presStyleLbl="node1" presStyleIdx="6" presStyleCnt="7"/>
      <dgm:spPr/>
    </dgm:pt>
    <dgm:pt modelId="{015E6B50-5F19-40BF-9D32-1802D49C0B5C}" type="pres">
      <dgm:prSet presAssocID="{EAA9F73D-F32E-4DC2-8FAA-9896E21E56CA}" presName="dummy7a" presStyleCnt="0"/>
      <dgm:spPr/>
    </dgm:pt>
    <dgm:pt modelId="{1B69CF4C-DF79-4FEB-9CE1-A52BE562862E}" type="pres">
      <dgm:prSet presAssocID="{EAA9F73D-F32E-4DC2-8FAA-9896E21E56CA}" presName="dummy7b" presStyleCnt="0"/>
      <dgm:spPr/>
    </dgm:pt>
    <dgm:pt modelId="{92AEE028-E05B-45A4-B1EF-885A210E7969}" type="pres">
      <dgm:prSet presAssocID="{EAA9F73D-F32E-4DC2-8FAA-9896E21E56C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6040F921-B342-4DC7-9531-A16220ABD8A7}" type="pres">
      <dgm:prSet presAssocID="{AFF5C21E-461D-472F-B5A1-EF8473EF6F11}" presName="arrowWedge1" presStyleLbl="fgSibTrans2D1" presStyleIdx="0" presStyleCnt="7"/>
      <dgm:spPr/>
    </dgm:pt>
    <dgm:pt modelId="{C07014AA-7445-4442-AD49-8E3ABB944098}" type="pres">
      <dgm:prSet presAssocID="{BFF4F894-4861-4957-87FD-7FE25EB566DA}" presName="arrowWedge2" presStyleLbl="fgSibTrans2D1" presStyleIdx="1" presStyleCnt="7"/>
      <dgm:spPr/>
    </dgm:pt>
    <dgm:pt modelId="{ECE4CFDA-1158-49CE-86DD-08E78FFAEAA2}" type="pres">
      <dgm:prSet presAssocID="{0C9D584A-843D-4AA0-A5BD-5B6CD3C4DCE1}" presName="arrowWedge3" presStyleLbl="fgSibTrans2D1" presStyleIdx="2" presStyleCnt="7"/>
      <dgm:spPr/>
    </dgm:pt>
    <dgm:pt modelId="{56F4E309-E9A2-49B9-AC3E-BF84B4451BD0}" type="pres">
      <dgm:prSet presAssocID="{6C61AE48-9E1B-4493-AD3B-54AC51653F1E}" presName="arrowWedge4" presStyleLbl="fgSibTrans2D1" presStyleIdx="3" presStyleCnt="7"/>
      <dgm:spPr/>
    </dgm:pt>
    <dgm:pt modelId="{BF81D789-FE46-44D1-8628-AF42ED42B14D}" type="pres">
      <dgm:prSet presAssocID="{E6942A08-C5D0-4376-81D9-8252AD42BA7C}" presName="arrowWedge5" presStyleLbl="fgSibTrans2D1" presStyleIdx="4" presStyleCnt="7"/>
      <dgm:spPr/>
    </dgm:pt>
    <dgm:pt modelId="{5B3F727D-7FE4-415D-82CC-81925801682B}" type="pres">
      <dgm:prSet presAssocID="{06D1A00D-4F07-494F-B1F2-59EF9123576F}" presName="arrowWedge6" presStyleLbl="fgSibTrans2D1" presStyleIdx="5" presStyleCnt="7"/>
      <dgm:spPr/>
    </dgm:pt>
    <dgm:pt modelId="{996A8BBE-E4D2-486C-8600-74451F896844}" type="pres">
      <dgm:prSet presAssocID="{2F6FEFCE-CF05-4E9A-8186-6778F7CFA6D8}" presName="arrowWedge7" presStyleLbl="fgSibTrans2D1" presStyleIdx="6" presStyleCnt="7" custLinFactNeighborX="-242" custLinFactNeighborY="1670"/>
      <dgm:spPr/>
    </dgm:pt>
  </dgm:ptLst>
  <dgm:cxnLst>
    <dgm:cxn modelId="{2379D01B-57A1-4AEE-9D2C-0B921328D571}" srcId="{EAA9F73D-F32E-4DC2-8FAA-9896E21E56CA}" destId="{C186B291-6002-480C-82C7-44630B083276}" srcOrd="4" destOrd="0" parTransId="{36F8C5A0-57AA-4876-B159-4B1B59200D15}" sibTransId="{E6942A08-C5D0-4376-81D9-8252AD42BA7C}"/>
    <dgm:cxn modelId="{41001020-3081-440D-B711-9E98C186E9CC}" type="presOf" srcId="{7F456902-9548-4EB9-AEBB-CCA265456A3B}" destId="{325CCA5E-A9C2-4492-9272-74DFB326844C}" srcOrd="1" destOrd="0" presId="urn:microsoft.com/office/officeart/2005/8/layout/cycle8"/>
    <dgm:cxn modelId="{18225C23-DE5E-4702-BF58-8A148F3BE275}" srcId="{EAA9F73D-F32E-4DC2-8FAA-9896E21E56CA}" destId="{30A30CD2-5E38-4694-877C-EDC68CAB129B}" srcOrd="0" destOrd="0" parTransId="{4D951855-9B0B-4B6C-9376-D51D27461F86}" sibTransId="{AFF5C21E-461D-472F-B5A1-EF8473EF6F11}"/>
    <dgm:cxn modelId="{69692C27-8FB2-4E55-A52C-64419DDBD9C6}" type="presOf" srcId="{EAA9F73D-F32E-4DC2-8FAA-9896E21E56CA}" destId="{123FFCD6-14AA-4DC2-B4F1-8C2DEF5CDAD0}" srcOrd="0" destOrd="0" presId="urn:microsoft.com/office/officeart/2005/8/layout/cycle8"/>
    <dgm:cxn modelId="{E3B0003C-FB0A-41A9-B0C6-821740635D25}" srcId="{EAA9F73D-F32E-4DC2-8FAA-9896E21E56CA}" destId="{2945CB06-E25D-4CB0-880F-FB9B7D4E6466}" srcOrd="6" destOrd="0" parTransId="{8B18B7B9-A595-4D1B-A91D-07C9A9C84AB2}" sibTransId="{2F6FEFCE-CF05-4E9A-8186-6778F7CFA6D8}"/>
    <dgm:cxn modelId="{1D270940-3EE1-470E-89A8-710F329D04B6}" type="presOf" srcId="{97AB683B-DA4F-484B-A0E5-7E5EFF47F8C4}" destId="{3A7612BD-D128-4DB2-9C88-BDF9075760D3}" srcOrd="0" destOrd="0" presId="urn:microsoft.com/office/officeart/2005/8/layout/cycle8"/>
    <dgm:cxn modelId="{ADBB724E-115B-4354-8B0D-02F9D275E971}" type="presOf" srcId="{C186B291-6002-480C-82C7-44630B083276}" destId="{310E2092-0717-4B1E-983D-493997546806}" srcOrd="1" destOrd="0" presId="urn:microsoft.com/office/officeart/2005/8/layout/cycle8"/>
    <dgm:cxn modelId="{488FA15C-FA4C-4089-B3C7-2E8E1577BADA}" type="presOf" srcId="{30A30CD2-5E38-4694-877C-EDC68CAB129B}" destId="{62602DB4-0CFB-4241-A657-C1DCD5ED36F6}" srcOrd="0" destOrd="0" presId="urn:microsoft.com/office/officeart/2005/8/layout/cycle8"/>
    <dgm:cxn modelId="{28C7AA68-B072-48E6-A1C7-6F61D2F45FA6}" type="presOf" srcId="{30A30CD2-5E38-4694-877C-EDC68CAB129B}" destId="{39F880BA-287B-4B4D-98CF-D8373FDB260C}" srcOrd="1" destOrd="0" presId="urn:microsoft.com/office/officeart/2005/8/layout/cycle8"/>
    <dgm:cxn modelId="{8828D468-8D12-4B7B-84A0-4F2E56DDC846}" type="presOf" srcId="{75AF6923-7260-43D5-9AE3-5EF31471880D}" destId="{75B77B05-E037-4BAE-A82E-3660A340F3F1}" srcOrd="0" destOrd="0" presId="urn:microsoft.com/office/officeart/2005/8/layout/cycle8"/>
    <dgm:cxn modelId="{3805E66D-9B60-4D0A-93B1-C1971F9C2A6C}" type="presOf" srcId="{2945CB06-E25D-4CB0-880F-FB9B7D4E6466}" destId="{92AEE028-E05B-45A4-B1EF-885A210E7969}" srcOrd="1" destOrd="0" presId="urn:microsoft.com/office/officeart/2005/8/layout/cycle8"/>
    <dgm:cxn modelId="{C2C0BC70-C572-4E60-AC84-3EBD29B16B4B}" srcId="{EAA9F73D-F32E-4DC2-8FAA-9896E21E56CA}" destId="{97AB683B-DA4F-484B-A0E5-7E5EFF47F8C4}" srcOrd="5" destOrd="0" parTransId="{8165C2AE-AD53-442B-B8F8-E883E750784E}" sibTransId="{06D1A00D-4F07-494F-B1F2-59EF9123576F}"/>
    <dgm:cxn modelId="{813D6186-5AE8-4E74-AF00-496B4B5F3614}" srcId="{EAA9F73D-F32E-4DC2-8FAA-9896E21E56CA}" destId="{75AF6923-7260-43D5-9AE3-5EF31471880D}" srcOrd="2" destOrd="0" parTransId="{FCC1837F-4DAD-4647-BA78-200FD807C80F}" sibTransId="{0C9D584A-843D-4AA0-A5BD-5B6CD3C4DCE1}"/>
    <dgm:cxn modelId="{CD702797-5C79-4209-9E24-CC45FF4F7B2F}" type="presOf" srcId="{6945A394-E30C-4CDE-9E6A-54492607C4E6}" destId="{10CBC0CF-BCCB-4E1C-B52F-FBD9A4090598}" srcOrd="1" destOrd="0" presId="urn:microsoft.com/office/officeart/2005/8/layout/cycle8"/>
    <dgm:cxn modelId="{A4B3B19E-BB2F-4B97-BC1C-F9B8D18BD883}" type="presOf" srcId="{6945A394-E30C-4CDE-9E6A-54492607C4E6}" destId="{4D4C03DD-078B-4096-AFB2-AF50CDACE1F5}" srcOrd="0" destOrd="0" presId="urn:microsoft.com/office/officeart/2005/8/layout/cycle8"/>
    <dgm:cxn modelId="{6F8D54A7-2C1D-47A6-B643-2415DFB80A02}" type="presOf" srcId="{97AB683B-DA4F-484B-A0E5-7E5EFF47F8C4}" destId="{DF8A3B70-9EFE-45B0-A7E1-F7986A506619}" srcOrd="1" destOrd="0" presId="urn:microsoft.com/office/officeart/2005/8/layout/cycle8"/>
    <dgm:cxn modelId="{F33284B7-C501-408E-B59A-9E6BB5E16726}" type="presOf" srcId="{2945CB06-E25D-4CB0-880F-FB9B7D4E6466}" destId="{1C8E3B83-73FC-4E58-9491-61CFCAC9E594}" srcOrd="0" destOrd="0" presId="urn:microsoft.com/office/officeart/2005/8/layout/cycle8"/>
    <dgm:cxn modelId="{924A9ABF-AAF4-4DDD-82E9-2D13A02BA4BC}" type="presOf" srcId="{7F456902-9548-4EB9-AEBB-CCA265456A3B}" destId="{76C4E872-727D-4AF1-9ADA-957694B1AC88}" srcOrd="0" destOrd="0" presId="urn:microsoft.com/office/officeart/2005/8/layout/cycle8"/>
    <dgm:cxn modelId="{36466BC2-6A3C-412F-A600-CA1D08047444}" srcId="{EAA9F73D-F32E-4DC2-8FAA-9896E21E56CA}" destId="{7F456902-9548-4EB9-AEBB-CCA265456A3B}" srcOrd="3" destOrd="0" parTransId="{617391B0-32B6-48D8-BD4E-71304FF991CD}" sibTransId="{6C61AE48-9E1B-4493-AD3B-54AC51653F1E}"/>
    <dgm:cxn modelId="{E6CB8CD7-613E-4BAF-A0D4-E4C1F13FBCD2}" srcId="{EAA9F73D-F32E-4DC2-8FAA-9896E21E56CA}" destId="{6945A394-E30C-4CDE-9E6A-54492607C4E6}" srcOrd="1" destOrd="0" parTransId="{45B8BAE5-D552-4479-8A68-49541C64FF03}" sibTransId="{BFF4F894-4861-4957-87FD-7FE25EB566DA}"/>
    <dgm:cxn modelId="{E943DADE-99AD-49AE-AC03-01D58EE08C88}" type="presOf" srcId="{75AF6923-7260-43D5-9AE3-5EF31471880D}" destId="{91D67960-A2B6-4C47-AD18-33140D443DBF}" srcOrd="1" destOrd="0" presId="urn:microsoft.com/office/officeart/2005/8/layout/cycle8"/>
    <dgm:cxn modelId="{8A041FFE-43FB-46F8-8168-6137493102C6}" type="presOf" srcId="{C186B291-6002-480C-82C7-44630B083276}" destId="{183C3B37-F95A-4B1D-B56B-B5D271370613}" srcOrd="0" destOrd="0" presId="urn:microsoft.com/office/officeart/2005/8/layout/cycle8"/>
    <dgm:cxn modelId="{74307FCE-8F16-4C24-93B9-F2C3A2F9D9E0}" type="presParOf" srcId="{123FFCD6-14AA-4DC2-B4F1-8C2DEF5CDAD0}" destId="{62602DB4-0CFB-4241-A657-C1DCD5ED36F6}" srcOrd="0" destOrd="0" presId="urn:microsoft.com/office/officeart/2005/8/layout/cycle8"/>
    <dgm:cxn modelId="{663D1A1A-CBBC-4479-8C9A-3DE2C1795348}" type="presParOf" srcId="{123FFCD6-14AA-4DC2-B4F1-8C2DEF5CDAD0}" destId="{5881B8E7-CF76-4AC5-A48D-14A7B19DF198}" srcOrd="1" destOrd="0" presId="urn:microsoft.com/office/officeart/2005/8/layout/cycle8"/>
    <dgm:cxn modelId="{E140A931-FD47-4B06-BC8D-B9BC3243D206}" type="presParOf" srcId="{123FFCD6-14AA-4DC2-B4F1-8C2DEF5CDAD0}" destId="{DD627E80-708A-41D6-AB9A-D34E68701D0C}" srcOrd="2" destOrd="0" presId="urn:microsoft.com/office/officeart/2005/8/layout/cycle8"/>
    <dgm:cxn modelId="{04A13367-02C2-4B7A-8FC1-13E878C0C8E5}" type="presParOf" srcId="{123FFCD6-14AA-4DC2-B4F1-8C2DEF5CDAD0}" destId="{39F880BA-287B-4B4D-98CF-D8373FDB260C}" srcOrd="3" destOrd="0" presId="urn:microsoft.com/office/officeart/2005/8/layout/cycle8"/>
    <dgm:cxn modelId="{9DFC8082-9EA4-42D4-B142-4FA0A1B8D405}" type="presParOf" srcId="{123FFCD6-14AA-4DC2-B4F1-8C2DEF5CDAD0}" destId="{4D4C03DD-078B-4096-AFB2-AF50CDACE1F5}" srcOrd="4" destOrd="0" presId="urn:microsoft.com/office/officeart/2005/8/layout/cycle8"/>
    <dgm:cxn modelId="{FF6B98EF-4520-4A27-BD6F-14041747626E}" type="presParOf" srcId="{123FFCD6-14AA-4DC2-B4F1-8C2DEF5CDAD0}" destId="{6A57A354-B354-46C9-8147-80C64FD253A7}" srcOrd="5" destOrd="0" presId="urn:microsoft.com/office/officeart/2005/8/layout/cycle8"/>
    <dgm:cxn modelId="{C6EB446E-55E2-42C5-839D-9C3D0D3A060F}" type="presParOf" srcId="{123FFCD6-14AA-4DC2-B4F1-8C2DEF5CDAD0}" destId="{D5A46F66-BC2E-4E71-A4ED-5A90840D706F}" srcOrd="6" destOrd="0" presId="urn:microsoft.com/office/officeart/2005/8/layout/cycle8"/>
    <dgm:cxn modelId="{12C4A4F0-E354-46E7-A1DD-5900C23CDA61}" type="presParOf" srcId="{123FFCD6-14AA-4DC2-B4F1-8C2DEF5CDAD0}" destId="{10CBC0CF-BCCB-4E1C-B52F-FBD9A4090598}" srcOrd="7" destOrd="0" presId="urn:microsoft.com/office/officeart/2005/8/layout/cycle8"/>
    <dgm:cxn modelId="{57E1FB4A-3AA1-4F16-A108-B0CC37F922F2}" type="presParOf" srcId="{123FFCD6-14AA-4DC2-B4F1-8C2DEF5CDAD0}" destId="{75B77B05-E037-4BAE-A82E-3660A340F3F1}" srcOrd="8" destOrd="0" presId="urn:microsoft.com/office/officeart/2005/8/layout/cycle8"/>
    <dgm:cxn modelId="{A04DC7E3-DED6-4E03-A203-DD1B3045D54D}" type="presParOf" srcId="{123FFCD6-14AA-4DC2-B4F1-8C2DEF5CDAD0}" destId="{285730E5-4B9A-43B6-80BA-C91668BE2839}" srcOrd="9" destOrd="0" presId="urn:microsoft.com/office/officeart/2005/8/layout/cycle8"/>
    <dgm:cxn modelId="{196FBD75-6B23-49C1-8BE4-BD3C0DB88E27}" type="presParOf" srcId="{123FFCD6-14AA-4DC2-B4F1-8C2DEF5CDAD0}" destId="{8DA9A9AA-3C0D-41EE-96EC-FD32DB1F222C}" srcOrd="10" destOrd="0" presId="urn:microsoft.com/office/officeart/2005/8/layout/cycle8"/>
    <dgm:cxn modelId="{561BD1C1-32F0-4E88-924B-27AB9BB51AA2}" type="presParOf" srcId="{123FFCD6-14AA-4DC2-B4F1-8C2DEF5CDAD0}" destId="{91D67960-A2B6-4C47-AD18-33140D443DBF}" srcOrd="11" destOrd="0" presId="urn:microsoft.com/office/officeart/2005/8/layout/cycle8"/>
    <dgm:cxn modelId="{DE479DD8-D921-4647-B66B-E7DC8003658D}" type="presParOf" srcId="{123FFCD6-14AA-4DC2-B4F1-8C2DEF5CDAD0}" destId="{76C4E872-727D-4AF1-9ADA-957694B1AC88}" srcOrd="12" destOrd="0" presId="urn:microsoft.com/office/officeart/2005/8/layout/cycle8"/>
    <dgm:cxn modelId="{E863DFDE-C4D5-4008-BD1E-C46FCC6E215D}" type="presParOf" srcId="{123FFCD6-14AA-4DC2-B4F1-8C2DEF5CDAD0}" destId="{D969F53F-E54B-4B58-8572-D27C5FB9379A}" srcOrd="13" destOrd="0" presId="urn:microsoft.com/office/officeart/2005/8/layout/cycle8"/>
    <dgm:cxn modelId="{916A44D9-47A6-424F-9016-B45A9AD6C4D8}" type="presParOf" srcId="{123FFCD6-14AA-4DC2-B4F1-8C2DEF5CDAD0}" destId="{07814F18-8089-4728-B42C-83B2791040F3}" srcOrd="14" destOrd="0" presId="urn:microsoft.com/office/officeart/2005/8/layout/cycle8"/>
    <dgm:cxn modelId="{FC9939B6-1BCC-4927-A053-1B43E5307E60}" type="presParOf" srcId="{123FFCD6-14AA-4DC2-B4F1-8C2DEF5CDAD0}" destId="{325CCA5E-A9C2-4492-9272-74DFB326844C}" srcOrd="15" destOrd="0" presId="urn:microsoft.com/office/officeart/2005/8/layout/cycle8"/>
    <dgm:cxn modelId="{43FD181B-EACF-4392-B75E-A4D14D2D4458}" type="presParOf" srcId="{123FFCD6-14AA-4DC2-B4F1-8C2DEF5CDAD0}" destId="{183C3B37-F95A-4B1D-B56B-B5D271370613}" srcOrd="16" destOrd="0" presId="urn:microsoft.com/office/officeart/2005/8/layout/cycle8"/>
    <dgm:cxn modelId="{C07D3B50-C067-46DC-980C-3ECB6AE7281F}" type="presParOf" srcId="{123FFCD6-14AA-4DC2-B4F1-8C2DEF5CDAD0}" destId="{3BBF4D37-165E-4C51-AF44-8142B610CC90}" srcOrd="17" destOrd="0" presId="urn:microsoft.com/office/officeart/2005/8/layout/cycle8"/>
    <dgm:cxn modelId="{0BFA7139-5DEC-4C0C-BD77-614E81BC2490}" type="presParOf" srcId="{123FFCD6-14AA-4DC2-B4F1-8C2DEF5CDAD0}" destId="{026AFF27-C92F-4360-B031-322164846575}" srcOrd="18" destOrd="0" presId="urn:microsoft.com/office/officeart/2005/8/layout/cycle8"/>
    <dgm:cxn modelId="{742570EF-0C24-4C3D-885C-5C86E2BF84A6}" type="presParOf" srcId="{123FFCD6-14AA-4DC2-B4F1-8C2DEF5CDAD0}" destId="{310E2092-0717-4B1E-983D-493997546806}" srcOrd="19" destOrd="0" presId="urn:microsoft.com/office/officeart/2005/8/layout/cycle8"/>
    <dgm:cxn modelId="{6C4F6C21-69C6-4B11-B0A4-5CBC470841E7}" type="presParOf" srcId="{123FFCD6-14AA-4DC2-B4F1-8C2DEF5CDAD0}" destId="{3A7612BD-D128-4DB2-9C88-BDF9075760D3}" srcOrd="20" destOrd="0" presId="urn:microsoft.com/office/officeart/2005/8/layout/cycle8"/>
    <dgm:cxn modelId="{A0C78CBB-129D-4C65-954F-CE0B7C0266C1}" type="presParOf" srcId="{123FFCD6-14AA-4DC2-B4F1-8C2DEF5CDAD0}" destId="{C10AC93B-8190-4E11-8BB8-0D284EB14050}" srcOrd="21" destOrd="0" presId="urn:microsoft.com/office/officeart/2005/8/layout/cycle8"/>
    <dgm:cxn modelId="{6D47073D-B1C1-41D9-93BF-FF31617ABBC1}" type="presParOf" srcId="{123FFCD6-14AA-4DC2-B4F1-8C2DEF5CDAD0}" destId="{B8CF54D5-DE14-440D-A29E-1FEB7CAFCADB}" srcOrd="22" destOrd="0" presId="urn:microsoft.com/office/officeart/2005/8/layout/cycle8"/>
    <dgm:cxn modelId="{98CCA81B-35B5-481B-AB42-9A83BACCA844}" type="presParOf" srcId="{123FFCD6-14AA-4DC2-B4F1-8C2DEF5CDAD0}" destId="{DF8A3B70-9EFE-45B0-A7E1-F7986A506619}" srcOrd="23" destOrd="0" presId="urn:microsoft.com/office/officeart/2005/8/layout/cycle8"/>
    <dgm:cxn modelId="{F5E8A302-F01F-463C-B88D-1F335E37A3F7}" type="presParOf" srcId="{123FFCD6-14AA-4DC2-B4F1-8C2DEF5CDAD0}" destId="{1C8E3B83-73FC-4E58-9491-61CFCAC9E594}" srcOrd="24" destOrd="0" presId="urn:microsoft.com/office/officeart/2005/8/layout/cycle8"/>
    <dgm:cxn modelId="{8379CBE4-AE18-41A2-8511-9F25E27B86F8}" type="presParOf" srcId="{123FFCD6-14AA-4DC2-B4F1-8C2DEF5CDAD0}" destId="{015E6B50-5F19-40BF-9D32-1802D49C0B5C}" srcOrd="25" destOrd="0" presId="urn:microsoft.com/office/officeart/2005/8/layout/cycle8"/>
    <dgm:cxn modelId="{089EE6E0-6A0B-4A4C-8487-82AB2067FD69}" type="presParOf" srcId="{123FFCD6-14AA-4DC2-B4F1-8C2DEF5CDAD0}" destId="{1B69CF4C-DF79-4FEB-9CE1-A52BE562862E}" srcOrd="26" destOrd="0" presId="urn:microsoft.com/office/officeart/2005/8/layout/cycle8"/>
    <dgm:cxn modelId="{1FFBDFF2-9FF8-4670-9BAB-EDFF15838B2A}" type="presParOf" srcId="{123FFCD6-14AA-4DC2-B4F1-8C2DEF5CDAD0}" destId="{92AEE028-E05B-45A4-B1EF-885A210E7969}" srcOrd="27" destOrd="0" presId="urn:microsoft.com/office/officeart/2005/8/layout/cycle8"/>
    <dgm:cxn modelId="{F44FAEB4-DC57-4B60-AB22-11534EE617D8}" type="presParOf" srcId="{123FFCD6-14AA-4DC2-B4F1-8C2DEF5CDAD0}" destId="{6040F921-B342-4DC7-9531-A16220ABD8A7}" srcOrd="28" destOrd="0" presId="urn:microsoft.com/office/officeart/2005/8/layout/cycle8"/>
    <dgm:cxn modelId="{68AA71BD-15C9-4FF5-8F75-43A57FB122D7}" type="presParOf" srcId="{123FFCD6-14AA-4DC2-B4F1-8C2DEF5CDAD0}" destId="{C07014AA-7445-4442-AD49-8E3ABB944098}" srcOrd="29" destOrd="0" presId="urn:microsoft.com/office/officeart/2005/8/layout/cycle8"/>
    <dgm:cxn modelId="{F2AE96FF-D49A-494C-8868-D6D1930CB5D6}" type="presParOf" srcId="{123FFCD6-14AA-4DC2-B4F1-8C2DEF5CDAD0}" destId="{ECE4CFDA-1158-49CE-86DD-08E78FFAEAA2}" srcOrd="30" destOrd="0" presId="urn:microsoft.com/office/officeart/2005/8/layout/cycle8"/>
    <dgm:cxn modelId="{94C9BC66-DBB4-447D-B150-E71D6EF8512A}" type="presParOf" srcId="{123FFCD6-14AA-4DC2-B4F1-8C2DEF5CDAD0}" destId="{56F4E309-E9A2-49B9-AC3E-BF84B4451BD0}" srcOrd="31" destOrd="0" presId="urn:microsoft.com/office/officeart/2005/8/layout/cycle8"/>
    <dgm:cxn modelId="{8B4F435F-902C-47D9-A26F-24BCB33E60F6}" type="presParOf" srcId="{123FFCD6-14AA-4DC2-B4F1-8C2DEF5CDAD0}" destId="{BF81D789-FE46-44D1-8628-AF42ED42B14D}" srcOrd="32" destOrd="0" presId="urn:microsoft.com/office/officeart/2005/8/layout/cycle8"/>
    <dgm:cxn modelId="{B56BF907-FC6C-419D-B44E-88A9BB844C07}" type="presParOf" srcId="{123FFCD6-14AA-4DC2-B4F1-8C2DEF5CDAD0}" destId="{5B3F727D-7FE4-415D-82CC-81925801682B}" srcOrd="33" destOrd="0" presId="urn:microsoft.com/office/officeart/2005/8/layout/cycle8"/>
    <dgm:cxn modelId="{D759A2B2-2676-4DD1-903D-6F6F92EA275C}" type="presParOf" srcId="{123FFCD6-14AA-4DC2-B4F1-8C2DEF5CDAD0}" destId="{996A8BBE-E4D2-486C-8600-74451F896844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25854-1533-41D5-99F6-F558A9BE64B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9C5102-4450-4ABF-B203-E612AD085E01}">
      <dgm:prSet phldrT="[Metin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tr-TR" b="1" dirty="0">
              <a:solidFill>
                <a:schemeClr val="bg1"/>
              </a:solidFill>
            </a:rPr>
            <a:t>Dramatik Kurgunun Bileşenleri</a:t>
          </a:r>
        </a:p>
      </dgm:t>
    </dgm:pt>
    <dgm:pt modelId="{27DFCA7D-BDE1-46AD-B1A0-A375713A55A0}" type="parTrans" cxnId="{BD14F940-0D45-482D-AE4D-CDF778ED09E1}">
      <dgm:prSet/>
      <dgm:spPr/>
      <dgm:t>
        <a:bodyPr/>
        <a:lstStyle/>
        <a:p>
          <a:endParaRPr lang="tr-TR" b="1"/>
        </a:p>
      </dgm:t>
    </dgm:pt>
    <dgm:pt modelId="{BCE0108A-8F53-4510-AAEC-1FC471BE96A4}" type="sibTrans" cxnId="{BD14F940-0D45-482D-AE4D-CDF778ED09E1}">
      <dgm:prSet/>
      <dgm:spPr/>
      <dgm:t>
        <a:bodyPr/>
        <a:lstStyle/>
        <a:p>
          <a:endParaRPr lang="tr-TR" b="1"/>
        </a:p>
      </dgm:t>
    </dgm:pt>
    <dgm:pt modelId="{6E821EBB-DB78-4925-8FB3-68A6C1E22CA9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/>
            <a:t>Rol</a:t>
          </a:r>
        </a:p>
      </dgm:t>
    </dgm:pt>
    <dgm:pt modelId="{23289925-4889-4EE5-AB18-ECBDDD03CD05}" type="parTrans" cxnId="{6E5FC750-208D-45D2-97D2-0DF61C049F2C}">
      <dgm:prSet/>
      <dgm:spPr/>
      <dgm:t>
        <a:bodyPr/>
        <a:lstStyle/>
        <a:p>
          <a:endParaRPr lang="tr-TR" b="1"/>
        </a:p>
      </dgm:t>
    </dgm:pt>
    <dgm:pt modelId="{9B3211E2-EFA8-4F27-A4D8-3F732B264933}" type="sibTrans" cxnId="{6E5FC750-208D-45D2-97D2-0DF61C049F2C}">
      <dgm:prSet/>
      <dgm:spPr/>
      <dgm:t>
        <a:bodyPr/>
        <a:lstStyle/>
        <a:p>
          <a:endParaRPr lang="tr-TR" b="1"/>
        </a:p>
      </dgm:t>
    </dgm:pt>
    <dgm:pt modelId="{2BCB841B-DF7C-4F26-927B-7BA7B279DFD9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/>
            <a:t>Dramatik Gerilim</a:t>
          </a:r>
        </a:p>
      </dgm:t>
    </dgm:pt>
    <dgm:pt modelId="{9B70B2D1-7D51-4227-BD0E-D690B79EB46F}" type="parTrans" cxnId="{9652A134-C381-4353-AB3B-981CBDD27360}">
      <dgm:prSet/>
      <dgm:spPr/>
      <dgm:t>
        <a:bodyPr/>
        <a:lstStyle/>
        <a:p>
          <a:endParaRPr lang="tr-TR" b="1"/>
        </a:p>
      </dgm:t>
    </dgm:pt>
    <dgm:pt modelId="{ED7B36F9-1DF6-4351-8BCC-BD2943921BDB}" type="sibTrans" cxnId="{9652A134-C381-4353-AB3B-981CBDD27360}">
      <dgm:prSet/>
      <dgm:spPr/>
      <dgm:t>
        <a:bodyPr/>
        <a:lstStyle/>
        <a:p>
          <a:endParaRPr lang="tr-TR" b="1"/>
        </a:p>
      </dgm:t>
    </dgm:pt>
    <dgm:pt modelId="{FCDD3691-2B49-483F-88B1-A166D95192E5}">
      <dgm:prSet phldrT="[Metin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/>
            <a:t>Odak</a:t>
          </a:r>
        </a:p>
      </dgm:t>
    </dgm:pt>
    <dgm:pt modelId="{7B74B2E2-69C3-479B-B392-4651A842C14A}" type="parTrans" cxnId="{A89F9A8A-6700-4605-BEED-37096A7FDFBF}">
      <dgm:prSet/>
      <dgm:spPr/>
      <dgm:t>
        <a:bodyPr/>
        <a:lstStyle/>
        <a:p>
          <a:endParaRPr lang="tr-TR" b="1"/>
        </a:p>
      </dgm:t>
    </dgm:pt>
    <dgm:pt modelId="{9148400C-5B8D-4F62-B227-5F264F5C98DD}" type="sibTrans" cxnId="{A89F9A8A-6700-4605-BEED-37096A7FDFBF}">
      <dgm:prSet/>
      <dgm:spPr/>
      <dgm:t>
        <a:bodyPr/>
        <a:lstStyle/>
        <a:p>
          <a:endParaRPr lang="tr-TR" b="1"/>
        </a:p>
      </dgm:t>
    </dgm:pt>
    <dgm:pt modelId="{A3EC00C4-35CD-4E2F-95A9-93328B2DBCBC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/>
            <a:t>Mekan</a:t>
          </a:r>
        </a:p>
      </dgm:t>
    </dgm:pt>
    <dgm:pt modelId="{434D78B5-A122-4E07-9BD5-C7E0E4957195}" type="parTrans" cxnId="{8D9915B6-6316-47B0-90FB-0DB71EA0648F}">
      <dgm:prSet/>
      <dgm:spPr/>
      <dgm:t>
        <a:bodyPr/>
        <a:lstStyle/>
        <a:p>
          <a:endParaRPr lang="tr-TR" b="1"/>
        </a:p>
      </dgm:t>
    </dgm:pt>
    <dgm:pt modelId="{D9898910-6E39-4643-9E9B-9BE56F099A58}" type="sibTrans" cxnId="{8D9915B6-6316-47B0-90FB-0DB71EA0648F}">
      <dgm:prSet/>
      <dgm:spPr/>
      <dgm:t>
        <a:bodyPr/>
        <a:lstStyle/>
        <a:p>
          <a:endParaRPr lang="tr-TR" b="1"/>
        </a:p>
      </dgm:t>
    </dgm:pt>
    <dgm:pt modelId="{0F6A67EC-7F83-417C-AAC5-F8EC397D46A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b="1" dirty="0"/>
            <a:t>Zaman </a:t>
          </a:r>
        </a:p>
      </dgm:t>
    </dgm:pt>
    <dgm:pt modelId="{0059AD39-ECD5-4B7F-9806-8414A4B8232D}" type="parTrans" cxnId="{DD6AD65D-C5E7-4F20-8CF6-C87D4CD3F8F2}">
      <dgm:prSet/>
      <dgm:spPr/>
      <dgm:t>
        <a:bodyPr/>
        <a:lstStyle/>
        <a:p>
          <a:endParaRPr lang="tr-TR"/>
        </a:p>
      </dgm:t>
    </dgm:pt>
    <dgm:pt modelId="{61585AB1-8067-4E49-9EB3-B9070E48BB34}" type="sibTrans" cxnId="{DD6AD65D-C5E7-4F20-8CF6-C87D4CD3F8F2}">
      <dgm:prSet/>
      <dgm:spPr/>
      <dgm:t>
        <a:bodyPr/>
        <a:lstStyle/>
        <a:p>
          <a:endParaRPr lang="tr-TR"/>
        </a:p>
      </dgm:t>
    </dgm:pt>
    <dgm:pt modelId="{FA69E142-D6D4-4D79-9DBD-8BA6CB1D79E0}">
      <dgm:prSet/>
      <dgm:spPr>
        <a:solidFill>
          <a:srgbClr val="FFC000"/>
        </a:solidFill>
      </dgm:spPr>
      <dgm:t>
        <a:bodyPr/>
        <a:lstStyle/>
        <a:p>
          <a:r>
            <a:rPr lang="tr-TR" b="1" dirty="0"/>
            <a:t>Dil</a:t>
          </a:r>
        </a:p>
      </dgm:t>
    </dgm:pt>
    <dgm:pt modelId="{3EF79B88-1214-4D96-9E2A-6A7354E7EC93}" type="parTrans" cxnId="{63C71DD6-EE3D-4AEA-A02D-FE1BBE613A8B}">
      <dgm:prSet/>
      <dgm:spPr/>
      <dgm:t>
        <a:bodyPr/>
        <a:lstStyle/>
        <a:p>
          <a:endParaRPr lang="tr-TR"/>
        </a:p>
      </dgm:t>
    </dgm:pt>
    <dgm:pt modelId="{D0C1D1B6-19BE-4406-87EA-593080744AC7}" type="sibTrans" cxnId="{63C71DD6-EE3D-4AEA-A02D-FE1BBE613A8B}">
      <dgm:prSet/>
      <dgm:spPr/>
      <dgm:t>
        <a:bodyPr/>
        <a:lstStyle/>
        <a:p>
          <a:endParaRPr lang="tr-TR"/>
        </a:p>
      </dgm:t>
    </dgm:pt>
    <dgm:pt modelId="{14528E55-5238-4EAC-B601-A8FA643BB61D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/>
            <a:t>Hareket</a:t>
          </a:r>
        </a:p>
      </dgm:t>
    </dgm:pt>
    <dgm:pt modelId="{7ABD848F-E08E-49B5-B431-E79F1F371B39}" type="parTrans" cxnId="{787B4F00-2C01-4061-A33B-75F148C3C9DD}">
      <dgm:prSet/>
      <dgm:spPr/>
      <dgm:t>
        <a:bodyPr/>
        <a:lstStyle/>
        <a:p>
          <a:endParaRPr lang="tr-TR"/>
        </a:p>
      </dgm:t>
    </dgm:pt>
    <dgm:pt modelId="{D9018DD0-5AEF-44D7-8F53-C18F9DC728D6}" type="sibTrans" cxnId="{787B4F00-2C01-4061-A33B-75F148C3C9DD}">
      <dgm:prSet/>
      <dgm:spPr/>
      <dgm:t>
        <a:bodyPr/>
        <a:lstStyle/>
        <a:p>
          <a:endParaRPr lang="tr-TR"/>
        </a:p>
      </dgm:t>
    </dgm:pt>
    <dgm:pt modelId="{3231BF18-22AC-4887-BBE3-0D526EA6CF2C}">
      <dgm:prSet/>
      <dgm:spPr>
        <a:solidFill>
          <a:srgbClr val="FFC000"/>
        </a:solidFill>
      </dgm:spPr>
      <dgm:t>
        <a:bodyPr/>
        <a:lstStyle/>
        <a:p>
          <a:r>
            <a:rPr lang="tr-TR" b="1" dirty="0"/>
            <a:t>Atmosfer</a:t>
          </a:r>
        </a:p>
      </dgm:t>
    </dgm:pt>
    <dgm:pt modelId="{E8EC3023-DB59-4061-9EF6-DCF33F6DE0FD}" type="parTrans" cxnId="{2C824961-3E9C-4E8C-A1DB-005AAFB52AAC}">
      <dgm:prSet/>
      <dgm:spPr/>
      <dgm:t>
        <a:bodyPr/>
        <a:lstStyle/>
        <a:p>
          <a:endParaRPr lang="tr-TR"/>
        </a:p>
      </dgm:t>
    </dgm:pt>
    <dgm:pt modelId="{0A14D576-3E1B-4F60-A472-CBD0C4E33144}" type="sibTrans" cxnId="{2C824961-3E9C-4E8C-A1DB-005AAFB52AAC}">
      <dgm:prSet/>
      <dgm:spPr/>
      <dgm:t>
        <a:bodyPr/>
        <a:lstStyle/>
        <a:p>
          <a:endParaRPr lang="tr-TR"/>
        </a:p>
      </dgm:t>
    </dgm:pt>
    <dgm:pt modelId="{D9B326D9-603F-4045-8E38-1F81D9D34FC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b="1" dirty="0"/>
            <a:t>Semboller</a:t>
          </a:r>
        </a:p>
      </dgm:t>
    </dgm:pt>
    <dgm:pt modelId="{B539084C-0DC7-440E-9355-5E2F32A38A20}" type="parTrans" cxnId="{EA97D04C-0EC4-42B7-BCDE-3F19C9B99CC0}">
      <dgm:prSet/>
      <dgm:spPr/>
      <dgm:t>
        <a:bodyPr/>
        <a:lstStyle/>
        <a:p>
          <a:endParaRPr lang="tr-TR"/>
        </a:p>
      </dgm:t>
    </dgm:pt>
    <dgm:pt modelId="{9E3FFEE7-4C83-40D3-9C8C-7D86B86139FA}" type="sibTrans" cxnId="{EA97D04C-0EC4-42B7-BCDE-3F19C9B99CC0}">
      <dgm:prSet/>
      <dgm:spPr/>
      <dgm:t>
        <a:bodyPr/>
        <a:lstStyle/>
        <a:p>
          <a:endParaRPr lang="tr-TR"/>
        </a:p>
      </dgm:t>
    </dgm:pt>
    <dgm:pt modelId="{B90BE597-2A69-4F0A-B739-279C841CE4E0}">
      <dgm:prSet/>
      <dgm:spPr>
        <a:solidFill>
          <a:srgbClr val="FFC000"/>
        </a:solidFill>
      </dgm:spPr>
      <dgm:t>
        <a:bodyPr/>
        <a:lstStyle/>
        <a:p>
          <a:r>
            <a:rPr lang="tr-TR" b="1" dirty="0"/>
            <a:t>Dramatik Anlam</a:t>
          </a:r>
        </a:p>
      </dgm:t>
    </dgm:pt>
    <dgm:pt modelId="{397B2DE8-EBE7-40F2-AB43-0148F454FE13}" type="parTrans" cxnId="{D9C84879-EF79-4005-B0C0-5432057DCB24}">
      <dgm:prSet/>
      <dgm:spPr/>
      <dgm:t>
        <a:bodyPr/>
        <a:lstStyle/>
        <a:p>
          <a:endParaRPr lang="tr-TR"/>
        </a:p>
      </dgm:t>
    </dgm:pt>
    <dgm:pt modelId="{9E9383E0-5A31-4A74-A58B-1B2B90EB398B}" type="sibTrans" cxnId="{D9C84879-EF79-4005-B0C0-5432057DCB24}">
      <dgm:prSet/>
      <dgm:spPr/>
      <dgm:t>
        <a:bodyPr/>
        <a:lstStyle/>
        <a:p>
          <a:endParaRPr lang="tr-TR"/>
        </a:p>
      </dgm:t>
    </dgm:pt>
    <dgm:pt modelId="{B8E6B891-7A19-4FFF-B750-DEFEDD6E6B77}" type="pres">
      <dgm:prSet presAssocID="{2BC25854-1533-41D5-99F6-F558A9BE64B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DFDEA8-A044-4265-9B13-F65118B90702}" type="pres">
      <dgm:prSet presAssocID="{C59C5102-4450-4ABF-B203-E612AD085E01}" presName="centerShape" presStyleLbl="node0" presStyleIdx="0" presStyleCnt="1" custScaleX="126767" custScaleY="126767"/>
      <dgm:spPr/>
    </dgm:pt>
    <dgm:pt modelId="{4AF62664-6515-4518-ADE6-CE13FFCF174A}" type="pres">
      <dgm:prSet presAssocID="{23289925-4889-4EE5-AB18-ECBDDD03CD05}" presName="Name9" presStyleLbl="parChTrans1D2" presStyleIdx="0" presStyleCnt="10"/>
      <dgm:spPr/>
    </dgm:pt>
    <dgm:pt modelId="{0BD85D59-2D79-41E5-BEEC-AA1840334290}" type="pres">
      <dgm:prSet presAssocID="{23289925-4889-4EE5-AB18-ECBDDD03CD05}" presName="connTx" presStyleLbl="parChTrans1D2" presStyleIdx="0" presStyleCnt="10"/>
      <dgm:spPr/>
    </dgm:pt>
    <dgm:pt modelId="{83731525-EE97-4187-8A44-6CD4F3DF3A21}" type="pres">
      <dgm:prSet presAssocID="{6E821EBB-DB78-4925-8FB3-68A6C1E22CA9}" presName="node" presStyleLbl="node1" presStyleIdx="0" presStyleCnt="10">
        <dgm:presLayoutVars>
          <dgm:bulletEnabled val="1"/>
        </dgm:presLayoutVars>
      </dgm:prSet>
      <dgm:spPr/>
    </dgm:pt>
    <dgm:pt modelId="{0390D419-496B-48E9-88EB-31B1577A5E1F}" type="pres">
      <dgm:prSet presAssocID="{9B70B2D1-7D51-4227-BD0E-D690B79EB46F}" presName="Name9" presStyleLbl="parChTrans1D2" presStyleIdx="1" presStyleCnt="10"/>
      <dgm:spPr/>
    </dgm:pt>
    <dgm:pt modelId="{20C3CDEB-7845-4BDE-8F31-442119864251}" type="pres">
      <dgm:prSet presAssocID="{9B70B2D1-7D51-4227-BD0E-D690B79EB46F}" presName="connTx" presStyleLbl="parChTrans1D2" presStyleIdx="1" presStyleCnt="10"/>
      <dgm:spPr/>
    </dgm:pt>
    <dgm:pt modelId="{193B46FA-3ACF-4361-871C-7A4EA228E0B0}" type="pres">
      <dgm:prSet presAssocID="{2BCB841B-DF7C-4F26-927B-7BA7B279DFD9}" presName="node" presStyleLbl="node1" presStyleIdx="1" presStyleCnt="10">
        <dgm:presLayoutVars>
          <dgm:bulletEnabled val="1"/>
        </dgm:presLayoutVars>
      </dgm:prSet>
      <dgm:spPr/>
    </dgm:pt>
    <dgm:pt modelId="{834EFE93-2934-4BEF-9FB0-2338B10640D4}" type="pres">
      <dgm:prSet presAssocID="{7B74B2E2-69C3-479B-B392-4651A842C14A}" presName="Name9" presStyleLbl="parChTrans1D2" presStyleIdx="2" presStyleCnt="10"/>
      <dgm:spPr/>
    </dgm:pt>
    <dgm:pt modelId="{8A527B44-DF6A-4145-A139-F15CCBBE4AD8}" type="pres">
      <dgm:prSet presAssocID="{7B74B2E2-69C3-479B-B392-4651A842C14A}" presName="connTx" presStyleLbl="parChTrans1D2" presStyleIdx="2" presStyleCnt="10"/>
      <dgm:spPr/>
    </dgm:pt>
    <dgm:pt modelId="{96C22153-1296-4E8D-8FFB-8EAFFEC864B7}" type="pres">
      <dgm:prSet presAssocID="{FCDD3691-2B49-483F-88B1-A166D95192E5}" presName="node" presStyleLbl="node1" presStyleIdx="2" presStyleCnt="10">
        <dgm:presLayoutVars>
          <dgm:bulletEnabled val="1"/>
        </dgm:presLayoutVars>
      </dgm:prSet>
      <dgm:spPr/>
    </dgm:pt>
    <dgm:pt modelId="{0B70A19C-2CCC-43BA-A218-9D244B156D30}" type="pres">
      <dgm:prSet presAssocID="{434D78B5-A122-4E07-9BD5-C7E0E4957195}" presName="Name9" presStyleLbl="parChTrans1D2" presStyleIdx="3" presStyleCnt="10"/>
      <dgm:spPr/>
    </dgm:pt>
    <dgm:pt modelId="{96CB7F53-772F-4DE8-97B4-036CF1DF2ECF}" type="pres">
      <dgm:prSet presAssocID="{434D78B5-A122-4E07-9BD5-C7E0E4957195}" presName="connTx" presStyleLbl="parChTrans1D2" presStyleIdx="3" presStyleCnt="10"/>
      <dgm:spPr/>
    </dgm:pt>
    <dgm:pt modelId="{5A44FAC9-E08D-4AD6-BCD8-1AD1C1C961B9}" type="pres">
      <dgm:prSet presAssocID="{A3EC00C4-35CD-4E2F-95A9-93328B2DBCBC}" presName="node" presStyleLbl="node1" presStyleIdx="3" presStyleCnt="10">
        <dgm:presLayoutVars>
          <dgm:bulletEnabled val="1"/>
        </dgm:presLayoutVars>
      </dgm:prSet>
      <dgm:spPr/>
    </dgm:pt>
    <dgm:pt modelId="{547E81BC-7BA3-4BDE-BD3A-81271215A842}" type="pres">
      <dgm:prSet presAssocID="{0059AD39-ECD5-4B7F-9806-8414A4B8232D}" presName="Name9" presStyleLbl="parChTrans1D2" presStyleIdx="4" presStyleCnt="10"/>
      <dgm:spPr/>
    </dgm:pt>
    <dgm:pt modelId="{A8A25A72-1A3F-4E1F-85EC-F4FC12E8A643}" type="pres">
      <dgm:prSet presAssocID="{0059AD39-ECD5-4B7F-9806-8414A4B8232D}" presName="connTx" presStyleLbl="parChTrans1D2" presStyleIdx="4" presStyleCnt="10"/>
      <dgm:spPr/>
    </dgm:pt>
    <dgm:pt modelId="{D7B6527F-FF75-4F53-A357-ED6A8CA0947E}" type="pres">
      <dgm:prSet presAssocID="{0F6A67EC-7F83-417C-AAC5-F8EC397D46A8}" presName="node" presStyleLbl="node1" presStyleIdx="4" presStyleCnt="10">
        <dgm:presLayoutVars>
          <dgm:bulletEnabled val="1"/>
        </dgm:presLayoutVars>
      </dgm:prSet>
      <dgm:spPr/>
    </dgm:pt>
    <dgm:pt modelId="{F9A15803-CE04-40AD-960C-2962161148DE}" type="pres">
      <dgm:prSet presAssocID="{3EF79B88-1214-4D96-9E2A-6A7354E7EC93}" presName="Name9" presStyleLbl="parChTrans1D2" presStyleIdx="5" presStyleCnt="10"/>
      <dgm:spPr/>
    </dgm:pt>
    <dgm:pt modelId="{7A9DBE7D-3351-47CF-8F9C-EC6E3FCFDF59}" type="pres">
      <dgm:prSet presAssocID="{3EF79B88-1214-4D96-9E2A-6A7354E7EC93}" presName="connTx" presStyleLbl="parChTrans1D2" presStyleIdx="5" presStyleCnt="10"/>
      <dgm:spPr/>
    </dgm:pt>
    <dgm:pt modelId="{506849A8-5F62-4289-8C06-5583B5783224}" type="pres">
      <dgm:prSet presAssocID="{FA69E142-D6D4-4D79-9DBD-8BA6CB1D79E0}" presName="node" presStyleLbl="node1" presStyleIdx="5" presStyleCnt="10">
        <dgm:presLayoutVars>
          <dgm:bulletEnabled val="1"/>
        </dgm:presLayoutVars>
      </dgm:prSet>
      <dgm:spPr/>
    </dgm:pt>
    <dgm:pt modelId="{660389A1-173E-41E9-8331-9D7D25FB95D6}" type="pres">
      <dgm:prSet presAssocID="{7ABD848F-E08E-49B5-B431-E79F1F371B39}" presName="Name9" presStyleLbl="parChTrans1D2" presStyleIdx="6" presStyleCnt="10"/>
      <dgm:spPr/>
    </dgm:pt>
    <dgm:pt modelId="{F4E891FA-2E08-4AC3-BE72-FF7B7FA731B9}" type="pres">
      <dgm:prSet presAssocID="{7ABD848F-E08E-49B5-B431-E79F1F371B39}" presName="connTx" presStyleLbl="parChTrans1D2" presStyleIdx="6" presStyleCnt="10"/>
      <dgm:spPr/>
    </dgm:pt>
    <dgm:pt modelId="{33B2B4F7-3B67-4A02-B8C2-D28A233A1DD4}" type="pres">
      <dgm:prSet presAssocID="{14528E55-5238-4EAC-B601-A8FA643BB61D}" presName="node" presStyleLbl="node1" presStyleIdx="6" presStyleCnt="10">
        <dgm:presLayoutVars>
          <dgm:bulletEnabled val="1"/>
        </dgm:presLayoutVars>
      </dgm:prSet>
      <dgm:spPr/>
    </dgm:pt>
    <dgm:pt modelId="{8C0D119B-76C7-4C0F-ACF8-CAA4FD6FC8A9}" type="pres">
      <dgm:prSet presAssocID="{E8EC3023-DB59-4061-9EF6-DCF33F6DE0FD}" presName="Name9" presStyleLbl="parChTrans1D2" presStyleIdx="7" presStyleCnt="10"/>
      <dgm:spPr/>
    </dgm:pt>
    <dgm:pt modelId="{C1A4C27A-BF5B-443B-98BC-922234762216}" type="pres">
      <dgm:prSet presAssocID="{E8EC3023-DB59-4061-9EF6-DCF33F6DE0FD}" presName="connTx" presStyleLbl="parChTrans1D2" presStyleIdx="7" presStyleCnt="10"/>
      <dgm:spPr/>
    </dgm:pt>
    <dgm:pt modelId="{75EB213C-A036-40AC-92E9-E104A3CB2381}" type="pres">
      <dgm:prSet presAssocID="{3231BF18-22AC-4887-BBE3-0D526EA6CF2C}" presName="node" presStyleLbl="node1" presStyleIdx="7" presStyleCnt="10">
        <dgm:presLayoutVars>
          <dgm:bulletEnabled val="1"/>
        </dgm:presLayoutVars>
      </dgm:prSet>
      <dgm:spPr/>
    </dgm:pt>
    <dgm:pt modelId="{9FFF25EA-72F4-4C90-B9AE-9C466291B554}" type="pres">
      <dgm:prSet presAssocID="{B539084C-0DC7-440E-9355-5E2F32A38A20}" presName="Name9" presStyleLbl="parChTrans1D2" presStyleIdx="8" presStyleCnt="10"/>
      <dgm:spPr/>
    </dgm:pt>
    <dgm:pt modelId="{952CEB39-78B2-4EE2-89A5-9FD06F4DF133}" type="pres">
      <dgm:prSet presAssocID="{B539084C-0DC7-440E-9355-5E2F32A38A20}" presName="connTx" presStyleLbl="parChTrans1D2" presStyleIdx="8" presStyleCnt="10"/>
      <dgm:spPr/>
    </dgm:pt>
    <dgm:pt modelId="{A48FE428-350D-482D-BB61-484E66AE3A85}" type="pres">
      <dgm:prSet presAssocID="{D9B326D9-603F-4045-8E38-1F81D9D34FC0}" presName="node" presStyleLbl="node1" presStyleIdx="8" presStyleCnt="10">
        <dgm:presLayoutVars>
          <dgm:bulletEnabled val="1"/>
        </dgm:presLayoutVars>
      </dgm:prSet>
      <dgm:spPr/>
    </dgm:pt>
    <dgm:pt modelId="{2B42BB35-7098-4AB7-AFE1-5CB1DA4903E0}" type="pres">
      <dgm:prSet presAssocID="{397B2DE8-EBE7-40F2-AB43-0148F454FE13}" presName="Name9" presStyleLbl="parChTrans1D2" presStyleIdx="9" presStyleCnt="10"/>
      <dgm:spPr/>
    </dgm:pt>
    <dgm:pt modelId="{D74D9272-DBD7-476C-8738-CBC40504DA0E}" type="pres">
      <dgm:prSet presAssocID="{397B2DE8-EBE7-40F2-AB43-0148F454FE13}" presName="connTx" presStyleLbl="parChTrans1D2" presStyleIdx="9" presStyleCnt="10"/>
      <dgm:spPr/>
    </dgm:pt>
    <dgm:pt modelId="{2DC5A9D6-2733-4E6A-8AA2-CF35755F65D9}" type="pres">
      <dgm:prSet presAssocID="{B90BE597-2A69-4F0A-B739-279C841CE4E0}" presName="node" presStyleLbl="node1" presStyleIdx="9" presStyleCnt="10">
        <dgm:presLayoutVars>
          <dgm:bulletEnabled val="1"/>
        </dgm:presLayoutVars>
      </dgm:prSet>
      <dgm:spPr/>
    </dgm:pt>
  </dgm:ptLst>
  <dgm:cxnLst>
    <dgm:cxn modelId="{787B4F00-2C01-4061-A33B-75F148C3C9DD}" srcId="{C59C5102-4450-4ABF-B203-E612AD085E01}" destId="{14528E55-5238-4EAC-B601-A8FA643BB61D}" srcOrd="6" destOrd="0" parTransId="{7ABD848F-E08E-49B5-B431-E79F1F371B39}" sibTransId="{D9018DD0-5AEF-44D7-8F53-C18F9DC728D6}"/>
    <dgm:cxn modelId="{905A4D04-671C-4159-8B1B-F5D49975DF2D}" type="presOf" srcId="{23289925-4889-4EE5-AB18-ECBDDD03CD05}" destId="{4AF62664-6515-4518-ADE6-CE13FFCF174A}" srcOrd="0" destOrd="0" presId="urn:microsoft.com/office/officeart/2005/8/layout/radial1"/>
    <dgm:cxn modelId="{8A397404-88A5-474A-B6C5-E2724E35C4FB}" type="presOf" srcId="{434D78B5-A122-4E07-9BD5-C7E0E4957195}" destId="{0B70A19C-2CCC-43BA-A218-9D244B156D30}" srcOrd="0" destOrd="0" presId="urn:microsoft.com/office/officeart/2005/8/layout/radial1"/>
    <dgm:cxn modelId="{426DC80B-48DF-4CDD-9332-98D97C004D60}" type="presOf" srcId="{E8EC3023-DB59-4061-9EF6-DCF33F6DE0FD}" destId="{8C0D119B-76C7-4C0F-ACF8-CAA4FD6FC8A9}" srcOrd="0" destOrd="0" presId="urn:microsoft.com/office/officeart/2005/8/layout/radial1"/>
    <dgm:cxn modelId="{F58E112B-316E-4083-A86D-03976EB3784B}" type="presOf" srcId="{9B70B2D1-7D51-4227-BD0E-D690B79EB46F}" destId="{20C3CDEB-7845-4BDE-8F31-442119864251}" srcOrd="1" destOrd="0" presId="urn:microsoft.com/office/officeart/2005/8/layout/radial1"/>
    <dgm:cxn modelId="{3D0B7D32-2FFD-4931-B425-284AF1DB2D20}" type="presOf" srcId="{E8EC3023-DB59-4061-9EF6-DCF33F6DE0FD}" destId="{C1A4C27A-BF5B-443B-98BC-922234762216}" srcOrd="1" destOrd="0" presId="urn:microsoft.com/office/officeart/2005/8/layout/radial1"/>
    <dgm:cxn modelId="{9652A134-C381-4353-AB3B-981CBDD27360}" srcId="{C59C5102-4450-4ABF-B203-E612AD085E01}" destId="{2BCB841B-DF7C-4F26-927B-7BA7B279DFD9}" srcOrd="1" destOrd="0" parTransId="{9B70B2D1-7D51-4227-BD0E-D690B79EB46F}" sibTransId="{ED7B36F9-1DF6-4351-8BCC-BD2943921BDB}"/>
    <dgm:cxn modelId="{BD14F940-0D45-482D-AE4D-CDF778ED09E1}" srcId="{2BC25854-1533-41D5-99F6-F558A9BE64BF}" destId="{C59C5102-4450-4ABF-B203-E612AD085E01}" srcOrd="0" destOrd="0" parTransId="{27DFCA7D-BDE1-46AD-B1A0-A375713A55A0}" sibTransId="{BCE0108A-8F53-4510-AAEC-1FC471BE96A4}"/>
    <dgm:cxn modelId="{64D62F42-A206-44E7-9E76-E9D9CFEB9B10}" type="presOf" srcId="{7ABD848F-E08E-49B5-B431-E79F1F371B39}" destId="{660389A1-173E-41E9-8331-9D7D25FB95D6}" srcOrd="0" destOrd="0" presId="urn:microsoft.com/office/officeart/2005/8/layout/radial1"/>
    <dgm:cxn modelId="{EFB16843-18CA-4DAB-BF99-2940BEE125EA}" type="presOf" srcId="{A3EC00C4-35CD-4E2F-95A9-93328B2DBCBC}" destId="{5A44FAC9-E08D-4AD6-BCD8-1AD1C1C961B9}" srcOrd="0" destOrd="0" presId="urn:microsoft.com/office/officeart/2005/8/layout/radial1"/>
    <dgm:cxn modelId="{A64BF446-2519-4BD4-84A7-D9BF823DCAF3}" type="presOf" srcId="{0F6A67EC-7F83-417C-AAC5-F8EC397D46A8}" destId="{D7B6527F-FF75-4F53-A357-ED6A8CA0947E}" srcOrd="0" destOrd="0" presId="urn:microsoft.com/office/officeart/2005/8/layout/radial1"/>
    <dgm:cxn modelId="{9B1F2647-ECD2-4930-95EB-218EDAC1DBF3}" type="presOf" srcId="{7ABD848F-E08E-49B5-B431-E79F1F371B39}" destId="{F4E891FA-2E08-4AC3-BE72-FF7B7FA731B9}" srcOrd="1" destOrd="0" presId="urn:microsoft.com/office/officeart/2005/8/layout/radial1"/>
    <dgm:cxn modelId="{EA97D04C-0EC4-42B7-BCDE-3F19C9B99CC0}" srcId="{C59C5102-4450-4ABF-B203-E612AD085E01}" destId="{D9B326D9-603F-4045-8E38-1F81D9D34FC0}" srcOrd="8" destOrd="0" parTransId="{B539084C-0DC7-440E-9355-5E2F32A38A20}" sibTransId="{9E3FFEE7-4C83-40D3-9C8C-7D86B86139FA}"/>
    <dgm:cxn modelId="{6E5FC750-208D-45D2-97D2-0DF61C049F2C}" srcId="{C59C5102-4450-4ABF-B203-E612AD085E01}" destId="{6E821EBB-DB78-4925-8FB3-68A6C1E22CA9}" srcOrd="0" destOrd="0" parTransId="{23289925-4889-4EE5-AB18-ECBDDD03CD05}" sibTransId="{9B3211E2-EFA8-4F27-A4D8-3F732B264933}"/>
    <dgm:cxn modelId="{096FA651-394B-4E7D-910F-5738101074CE}" type="presOf" srcId="{7B74B2E2-69C3-479B-B392-4651A842C14A}" destId="{8A527B44-DF6A-4145-A139-F15CCBBE4AD8}" srcOrd="1" destOrd="0" presId="urn:microsoft.com/office/officeart/2005/8/layout/radial1"/>
    <dgm:cxn modelId="{5E43535A-A8D4-4C4B-AE3B-CDAC319ED884}" type="presOf" srcId="{B539084C-0DC7-440E-9355-5E2F32A38A20}" destId="{952CEB39-78B2-4EE2-89A5-9FD06F4DF133}" srcOrd="1" destOrd="0" presId="urn:microsoft.com/office/officeart/2005/8/layout/radial1"/>
    <dgm:cxn modelId="{DD6AD65D-C5E7-4F20-8CF6-C87D4CD3F8F2}" srcId="{C59C5102-4450-4ABF-B203-E612AD085E01}" destId="{0F6A67EC-7F83-417C-AAC5-F8EC397D46A8}" srcOrd="4" destOrd="0" parTransId="{0059AD39-ECD5-4B7F-9806-8414A4B8232D}" sibTransId="{61585AB1-8067-4E49-9EB3-B9070E48BB34}"/>
    <dgm:cxn modelId="{2C824961-3E9C-4E8C-A1DB-005AAFB52AAC}" srcId="{C59C5102-4450-4ABF-B203-E612AD085E01}" destId="{3231BF18-22AC-4887-BBE3-0D526EA6CF2C}" srcOrd="7" destOrd="0" parTransId="{E8EC3023-DB59-4061-9EF6-DCF33F6DE0FD}" sibTransId="{0A14D576-3E1B-4F60-A472-CBD0C4E33144}"/>
    <dgm:cxn modelId="{D9C84879-EF79-4005-B0C0-5432057DCB24}" srcId="{C59C5102-4450-4ABF-B203-E612AD085E01}" destId="{B90BE597-2A69-4F0A-B739-279C841CE4E0}" srcOrd="9" destOrd="0" parTransId="{397B2DE8-EBE7-40F2-AB43-0148F454FE13}" sibTransId="{9E9383E0-5A31-4A74-A58B-1B2B90EB398B}"/>
    <dgm:cxn modelId="{C9FABA7B-63F1-4324-9552-AAF368294DF9}" type="presOf" srcId="{3231BF18-22AC-4887-BBE3-0D526EA6CF2C}" destId="{75EB213C-A036-40AC-92E9-E104A3CB2381}" srcOrd="0" destOrd="0" presId="urn:microsoft.com/office/officeart/2005/8/layout/radial1"/>
    <dgm:cxn modelId="{D0A32C7C-E841-403C-AE7D-25192E321DF3}" type="presOf" srcId="{3EF79B88-1214-4D96-9E2A-6A7354E7EC93}" destId="{F9A15803-CE04-40AD-960C-2962161148DE}" srcOrd="0" destOrd="0" presId="urn:microsoft.com/office/officeart/2005/8/layout/radial1"/>
    <dgm:cxn modelId="{A89F9A8A-6700-4605-BEED-37096A7FDFBF}" srcId="{C59C5102-4450-4ABF-B203-E612AD085E01}" destId="{FCDD3691-2B49-483F-88B1-A166D95192E5}" srcOrd="2" destOrd="0" parTransId="{7B74B2E2-69C3-479B-B392-4651A842C14A}" sibTransId="{9148400C-5B8D-4F62-B227-5F264F5C98DD}"/>
    <dgm:cxn modelId="{9C47868F-B640-42D9-95C1-CAFB031F0027}" type="presOf" srcId="{0059AD39-ECD5-4B7F-9806-8414A4B8232D}" destId="{547E81BC-7BA3-4BDE-BD3A-81271215A842}" srcOrd="0" destOrd="0" presId="urn:microsoft.com/office/officeart/2005/8/layout/radial1"/>
    <dgm:cxn modelId="{5062E090-DF82-4ABB-A956-0DD1C576B29F}" type="presOf" srcId="{434D78B5-A122-4E07-9BD5-C7E0E4957195}" destId="{96CB7F53-772F-4DE8-97B4-036CF1DF2ECF}" srcOrd="1" destOrd="0" presId="urn:microsoft.com/office/officeart/2005/8/layout/radial1"/>
    <dgm:cxn modelId="{8DB38499-DDAC-43C3-A8D6-61A27E539329}" type="presOf" srcId="{397B2DE8-EBE7-40F2-AB43-0148F454FE13}" destId="{2B42BB35-7098-4AB7-AFE1-5CB1DA4903E0}" srcOrd="0" destOrd="0" presId="urn:microsoft.com/office/officeart/2005/8/layout/radial1"/>
    <dgm:cxn modelId="{2A522BAB-BF9A-4362-A641-35751DC480CC}" type="presOf" srcId="{B90BE597-2A69-4F0A-B739-279C841CE4E0}" destId="{2DC5A9D6-2733-4E6A-8AA2-CF35755F65D9}" srcOrd="0" destOrd="0" presId="urn:microsoft.com/office/officeart/2005/8/layout/radial1"/>
    <dgm:cxn modelId="{6BBAE2AB-33CB-44D7-B53F-95888165C38F}" type="presOf" srcId="{D9B326D9-603F-4045-8E38-1F81D9D34FC0}" destId="{A48FE428-350D-482D-BB61-484E66AE3A85}" srcOrd="0" destOrd="0" presId="urn:microsoft.com/office/officeart/2005/8/layout/radial1"/>
    <dgm:cxn modelId="{8D9915B6-6316-47B0-90FB-0DB71EA0648F}" srcId="{C59C5102-4450-4ABF-B203-E612AD085E01}" destId="{A3EC00C4-35CD-4E2F-95A9-93328B2DBCBC}" srcOrd="3" destOrd="0" parTransId="{434D78B5-A122-4E07-9BD5-C7E0E4957195}" sibTransId="{D9898910-6E39-4643-9E9B-9BE56F099A58}"/>
    <dgm:cxn modelId="{5BA673BE-61FE-4010-92FD-CE651C1489DD}" type="presOf" srcId="{14528E55-5238-4EAC-B601-A8FA643BB61D}" destId="{33B2B4F7-3B67-4A02-B8C2-D28A233A1DD4}" srcOrd="0" destOrd="0" presId="urn:microsoft.com/office/officeart/2005/8/layout/radial1"/>
    <dgm:cxn modelId="{F3B69CC7-BD41-4721-8D70-D21E68842970}" type="presOf" srcId="{C59C5102-4450-4ABF-B203-E612AD085E01}" destId="{DBDFDEA8-A044-4265-9B13-F65118B90702}" srcOrd="0" destOrd="0" presId="urn:microsoft.com/office/officeart/2005/8/layout/radial1"/>
    <dgm:cxn modelId="{FB19B9C7-8F63-422C-B5D6-3C4986C144DC}" type="presOf" srcId="{7B74B2E2-69C3-479B-B392-4651A842C14A}" destId="{834EFE93-2934-4BEF-9FB0-2338B10640D4}" srcOrd="0" destOrd="0" presId="urn:microsoft.com/office/officeart/2005/8/layout/radial1"/>
    <dgm:cxn modelId="{58D179CF-6AC9-4A10-96D4-56DF26554ED4}" type="presOf" srcId="{B539084C-0DC7-440E-9355-5E2F32A38A20}" destId="{9FFF25EA-72F4-4C90-B9AE-9C466291B554}" srcOrd="0" destOrd="0" presId="urn:microsoft.com/office/officeart/2005/8/layout/radial1"/>
    <dgm:cxn modelId="{400968D1-7583-43FB-935E-9601D31831CF}" type="presOf" srcId="{3EF79B88-1214-4D96-9E2A-6A7354E7EC93}" destId="{7A9DBE7D-3351-47CF-8F9C-EC6E3FCFDF59}" srcOrd="1" destOrd="0" presId="urn:microsoft.com/office/officeart/2005/8/layout/radial1"/>
    <dgm:cxn modelId="{63C71DD6-EE3D-4AEA-A02D-FE1BBE613A8B}" srcId="{C59C5102-4450-4ABF-B203-E612AD085E01}" destId="{FA69E142-D6D4-4D79-9DBD-8BA6CB1D79E0}" srcOrd="5" destOrd="0" parTransId="{3EF79B88-1214-4D96-9E2A-6A7354E7EC93}" sibTransId="{D0C1D1B6-19BE-4406-87EA-593080744AC7}"/>
    <dgm:cxn modelId="{1455E5E1-4D64-4437-B9B5-A136B2299E04}" type="presOf" srcId="{6E821EBB-DB78-4925-8FB3-68A6C1E22CA9}" destId="{83731525-EE97-4187-8A44-6CD4F3DF3A21}" srcOrd="0" destOrd="0" presId="urn:microsoft.com/office/officeart/2005/8/layout/radial1"/>
    <dgm:cxn modelId="{B094FDE1-85E5-4027-BD32-647DEE107AA3}" type="presOf" srcId="{2BC25854-1533-41D5-99F6-F558A9BE64BF}" destId="{B8E6B891-7A19-4FFF-B750-DEFEDD6E6B77}" srcOrd="0" destOrd="0" presId="urn:microsoft.com/office/officeart/2005/8/layout/radial1"/>
    <dgm:cxn modelId="{97979CE3-42FF-47C1-B5A6-B6C3BC140883}" type="presOf" srcId="{397B2DE8-EBE7-40F2-AB43-0148F454FE13}" destId="{D74D9272-DBD7-476C-8738-CBC40504DA0E}" srcOrd="1" destOrd="0" presId="urn:microsoft.com/office/officeart/2005/8/layout/radial1"/>
    <dgm:cxn modelId="{DE8A3FE7-B58D-4A58-A797-7B415A2BE598}" type="presOf" srcId="{9B70B2D1-7D51-4227-BD0E-D690B79EB46F}" destId="{0390D419-496B-48E9-88EB-31B1577A5E1F}" srcOrd="0" destOrd="0" presId="urn:microsoft.com/office/officeart/2005/8/layout/radial1"/>
    <dgm:cxn modelId="{9AB276E8-211D-4CFF-81D8-167EF0CB25C6}" type="presOf" srcId="{2BCB841B-DF7C-4F26-927B-7BA7B279DFD9}" destId="{193B46FA-3ACF-4361-871C-7A4EA228E0B0}" srcOrd="0" destOrd="0" presId="urn:microsoft.com/office/officeart/2005/8/layout/radial1"/>
    <dgm:cxn modelId="{803385EB-E3C7-4685-8E6F-34813FCA13C4}" type="presOf" srcId="{23289925-4889-4EE5-AB18-ECBDDD03CD05}" destId="{0BD85D59-2D79-41E5-BEEC-AA1840334290}" srcOrd="1" destOrd="0" presId="urn:microsoft.com/office/officeart/2005/8/layout/radial1"/>
    <dgm:cxn modelId="{7B5D85ED-2B2A-490C-A16C-85FA2E054742}" type="presOf" srcId="{FCDD3691-2B49-483F-88B1-A166D95192E5}" destId="{96C22153-1296-4E8D-8FFB-8EAFFEC864B7}" srcOrd="0" destOrd="0" presId="urn:microsoft.com/office/officeart/2005/8/layout/radial1"/>
    <dgm:cxn modelId="{468C97F0-E46F-4CEF-9436-36BEB6C4AECA}" type="presOf" srcId="{FA69E142-D6D4-4D79-9DBD-8BA6CB1D79E0}" destId="{506849A8-5F62-4289-8C06-5583B5783224}" srcOrd="0" destOrd="0" presId="urn:microsoft.com/office/officeart/2005/8/layout/radial1"/>
    <dgm:cxn modelId="{6835FDF7-77A2-4FCA-A1FE-1B3E0B893F83}" type="presOf" srcId="{0059AD39-ECD5-4B7F-9806-8414A4B8232D}" destId="{A8A25A72-1A3F-4E1F-85EC-F4FC12E8A643}" srcOrd="1" destOrd="0" presId="urn:microsoft.com/office/officeart/2005/8/layout/radial1"/>
    <dgm:cxn modelId="{625EF91A-E0F0-4E5B-831C-A242EF1D0D05}" type="presParOf" srcId="{B8E6B891-7A19-4FFF-B750-DEFEDD6E6B77}" destId="{DBDFDEA8-A044-4265-9B13-F65118B90702}" srcOrd="0" destOrd="0" presId="urn:microsoft.com/office/officeart/2005/8/layout/radial1"/>
    <dgm:cxn modelId="{15C1E4FD-3C35-477F-AD38-9CB53DA4F8B8}" type="presParOf" srcId="{B8E6B891-7A19-4FFF-B750-DEFEDD6E6B77}" destId="{4AF62664-6515-4518-ADE6-CE13FFCF174A}" srcOrd="1" destOrd="0" presId="urn:microsoft.com/office/officeart/2005/8/layout/radial1"/>
    <dgm:cxn modelId="{F9C14D58-88E4-4722-8E93-B08292E47CDF}" type="presParOf" srcId="{4AF62664-6515-4518-ADE6-CE13FFCF174A}" destId="{0BD85D59-2D79-41E5-BEEC-AA1840334290}" srcOrd="0" destOrd="0" presId="urn:microsoft.com/office/officeart/2005/8/layout/radial1"/>
    <dgm:cxn modelId="{CB09AEB8-3EAD-425C-8C8E-5984B5555D03}" type="presParOf" srcId="{B8E6B891-7A19-4FFF-B750-DEFEDD6E6B77}" destId="{83731525-EE97-4187-8A44-6CD4F3DF3A21}" srcOrd="2" destOrd="0" presId="urn:microsoft.com/office/officeart/2005/8/layout/radial1"/>
    <dgm:cxn modelId="{2852DA7D-668A-43A2-9C3B-0DF555A23D65}" type="presParOf" srcId="{B8E6B891-7A19-4FFF-B750-DEFEDD6E6B77}" destId="{0390D419-496B-48E9-88EB-31B1577A5E1F}" srcOrd="3" destOrd="0" presId="urn:microsoft.com/office/officeart/2005/8/layout/radial1"/>
    <dgm:cxn modelId="{8DC21705-D42D-4252-85D0-350D49DA5854}" type="presParOf" srcId="{0390D419-496B-48E9-88EB-31B1577A5E1F}" destId="{20C3CDEB-7845-4BDE-8F31-442119864251}" srcOrd="0" destOrd="0" presId="urn:microsoft.com/office/officeart/2005/8/layout/radial1"/>
    <dgm:cxn modelId="{D61EC815-8A48-469F-97D1-5952ECDC61ED}" type="presParOf" srcId="{B8E6B891-7A19-4FFF-B750-DEFEDD6E6B77}" destId="{193B46FA-3ACF-4361-871C-7A4EA228E0B0}" srcOrd="4" destOrd="0" presId="urn:microsoft.com/office/officeart/2005/8/layout/radial1"/>
    <dgm:cxn modelId="{50E9B1C9-B31C-40E5-9253-F018676E570C}" type="presParOf" srcId="{B8E6B891-7A19-4FFF-B750-DEFEDD6E6B77}" destId="{834EFE93-2934-4BEF-9FB0-2338B10640D4}" srcOrd="5" destOrd="0" presId="urn:microsoft.com/office/officeart/2005/8/layout/radial1"/>
    <dgm:cxn modelId="{7D1712A6-546A-44B0-87FA-E513B2A2A4AC}" type="presParOf" srcId="{834EFE93-2934-4BEF-9FB0-2338B10640D4}" destId="{8A527B44-DF6A-4145-A139-F15CCBBE4AD8}" srcOrd="0" destOrd="0" presId="urn:microsoft.com/office/officeart/2005/8/layout/radial1"/>
    <dgm:cxn modelId="{6736194B-5982-4CB9-885E-40301BC532E6}" type="presParOf" srcId="{B8E6B891-7A19-4FFF-B750-DEFEDD6E6B77}" destId="{96C22153-1296-4E8D-8FFB-8EAFFEC864B7}" srcOrd="6" destOrd="0" presId="urn:microsoft.com/office/officeart/2005/8/layout/radial1"/>
    <dgm:cxn modelId="{39B61A62-C70B-4B86-87A9-8C7E94AFB1BE}" type="presParOf" srcId="{B8E6B891-7A19-4FFF-B750-DEFEDD6E6B77}" destId="{0B70A19C-2CCC-43BA-A218-9D244B156D30}" srcOrd="7" destOrd="0" presId="urn:microsoft.com/office/officeart/2005/8/layout/radial1"/>
    <dgm:cxn modelId="{A9ECB5E1-7C8B-4770-897F-9EC5F238593B}" type="presParOf" srcId="{0B70A19C-2CCC-43BA-A218-9D244B156D30}" destId="{96CB7F53-772F-4DE8-97B4-036CF1DF2ECF}" srcOrd="0" destOrd="0" presId="urn:microsoft.com/office/officeart/2005/8/layout/radial1"/>
    <dgm:cxn modelId="{B2BCB0DD-1EC7-4E59-B448-DCEC3D4F8559}" type="presParOf" srcId="{B8E6B891-7A19-4FFF-B750-DEFEDD6E6B77}" destId="{5A44FAC9-E08D-4AD6-BCD8-1AD1C1C961B9}" srcOrd="8" destOrd="0" presId="urn:microsoft.com/office/officeart/2005/8/layout/radial1"/>
    <dgm:cxn modelId="{5E384C5F-4930-4722-8AD2-6CAF5F5AD0F6}" type="presParOf" srcId="{B8E6B891-7A19-4FFF-B750-DEFEDD6E6B77}" destId="{547E81BC-7BA3-4BDE-BD3A-81271215A842}" srcOrd="9" destOrd="0" presId="urn:microsoft.com/office/officeart/2005/8/layout/radial1"/>
    <dgm:cxn modelId="{ED4C3A5F-26B5-4CB3-A3F9-8CDEA4264156}" type="presParOf" srcId="{547E81BC-7BA3-4BDE-BD3A-81271215A842}" destId="{A8A25A72-1A3F-4E1F-85EC-F4FC12E8A643}" srcOrd="0" destOrd="0" presId="urn:microsoft.com/office/officeart/2005/8/layout/radial1"/>
    <dgm:cxn modelId="{8431AF69-891D-4AD8-8F8C-414E69F2D9C8}" type="presParOf" srcId="{B8E6B891-7A19-4FFF-B750-DEFEDD6E6B77}" destId="{D7B6527F-FF75-4F53-A357-ED6A8CA0947E}" srcOrd="10" destOrd="0" presId="urn:microsoft.com/office/officeart/2005/8/layout/radial1"/>
    <dgm:cxn modelId="{B5E7C954-02E1-44AE-9FBC-2990D80E11B9}" type="presParOf" srcId="{B8E6B891-7A19-4FFF-B750-DEFEDD6E6B77}" destId="{F9A15803-CE04-40AD-960C-2962161148DE}" srcOrd="11" destOrd="0" presId="urn:microsoft.com/office/officeart/2005/8/layout/radial1"/>
    <dgm:cxn modelId="{E2E67EDE-6C52-43F3-91FE-FB384124F8C6}" type="presParOf" srcId="{F9A15803-CE04-40AD-960C-2962161148DE}" destId="{7A9DBE7D-3351-47CF-8F9C-EC6E3FCFDF59}" srcOrd="0" destOrd="0" presId="urn:microsoft.com/office/officeart/2005/8/layout/radial1"/>
    <dgm:cxn modelId="{187E4C65-279B-4992-99A0-1F6BBACF09B5}" type="presParOf" srcId="{B8E6B891-7A19-4FFF-B750-DEFEDD6E6B77}" destId="{506849A8-5F62-4289-8C06-5583B5783224}" srcOrd="12" destOrd="0" presId="urn:microsoft.com/office/officeart/2005/8/layout/radial1"/>
    <dgm:cxn modelId="{4158EB70-27A7-4DCE-9F19-08342C9B1EAD}" type="presParOf" srcId="{B8E6B891-7A19-4FFF-B750-DEFEDD6E6B77}" destId="{660389A1-173E-41E9-8331-9D7D25FB95D6}" srcOrd="13" destOrd="0" presId="urn:microsoft.com/office/officeart/2005/8/layout/radial1"/>
    <dgm:cxn modelId="{86FF191E-C258-462C-AA8A-04014E4444B1}" type="presParOf" srcId="{660389A1-173E-41E9-8331-9D7D25FB95D6}" destId="{F4E891FA-2E08-4AC3-BE72-FF7B7FA731B9}" srcOrd="0" destOrd="0" presId="urn:microsoft.com/office/officeart/2005/8/layout/radial1"/>
    <dgm:cxn modelId="{5A454F9A-209F-46AC-B8AE-2E5C48DBB4B3}" type="presParOf" srcId="{B8E6B891-7A19-4FFF-B750-DEFEDD6E6B77}" destId="{33B2B4F7-3B67-4A02-B8C2-D28A233A1DD4}" srcOrd="14" destOrd="0" presId="urn:microsoft.com/office/officeart/2005/8/layout/radial1"/>
    <dgm:cxn modelId="{172177BB-C416-423A-A7D6-3ABA983FC3FB}" type="presParOf" srcId="{B8E6B891-7A19-4FFF-B750-DEFEDD6E6B77}" destId="{8C0D119B-76C7-4C0F-ACF8-CAA4FD6FC8A9}" srcOrd="15" destOrd="0" presId="urn:microsoft.com/office/officeart/2005/8/layout/radial1"/>
    <dgm:cxn modelId="{167E9B2C-0497-4463-BCA1-DC850F51005A}" type="presParOf" srcId="{8C0D119B-76C7-4C0F-ACF8-CAA4FD6FC8A9}" destId="{C1A4C27A-BF5B-443B-98BC-922234762216}" srcOrd="0" destOrd="0" presId="urn:microsoft.com/office/officeart/2005/8/layout/radial1"/>
    <dgm:cxn modelId="{FDFC9698-C35D-4D8C-A4FB-0EA6D8010F4D}" type="presParOf" srcId="{B8E6B891-7A19-4FFF-B750-DEFEDD6E6B77}" destId="{75EB213C-A036-40AC-92E9-E104A3CB2381}" srcOrd="16" destOrd="0" presId="urn:microsoft.com/office/officeart/2005/8/layout/radial1"/>
    <dgm:cxn modelId="{2E2B9B82-715A-4B84-A55C-C43FCB41553E}" type="presParOf" srcId="{B8E6B891-7A19-4FFF-B750-DEFEDD6E6B77}" destId="{9FFF25EA-72F4-4C90-B9AE-9C466291B554}" srcOrd="17" destOrd="0" presId="urn:microsoft.com/office/officeart/2005/8/layout/radial1"/>
    <dgm:cxn modelId="{16E4BEF1-3CA5-4345-9C76-345889B8ADBD}" type="presParOf" srcId="{9FFF25EA-72F4-4C90-B9AE-9C466291B554}" destId="{952CEB39-78B2-4EE2-89A5-9FD06F4DF133}" srcOrd="0" destOrd="0" presId="urn:microsoft.com/office/officeart/2005/8/layout/radial1"/>
    <dgm:cxn modelId="{D92B6AA3-38A9-4360-BEAE-84F2F1DA770B}" type="presParOf" srcId="{B8E6B891-7A19-4FFF-B750-DEFEDD6E6B77}" destId="{A48FE428-350D-482D-BB61-484E66AE3A85}" srcOrd="18" destOrd="0" presId="urn:microsoft.com/office/officeart/2005/8/layout/radial1"/>
    <dgm:cxn modelId="{ECB4D890-4A1C-4F16-85B7-A4637D8D482C}" type="presParOf" srcId="{B8E6B891-7A19-4FFF-B750-DEFEDD6E6B77}" destId="{2B42BB35-7098-4AB7-AFE1-5CB1DA4903E0}" srcOrd="19" destOrd="0" presId="urn:microsoft.com/office/officeart/2005/8/layout/radial1"/>
    <dgm:cxn modelId="{98116483-98D4-4A1E-970E-A436BA9CFF76}" type="presParOf" srcId="{2B42BB35-7098-4AB7-AFE1-5CB1DA4903E0}" destId="{D74D9272-DBD7-476C-8738-CBC40504DA0E}" srcOrd="0" destOrd="0" presId="urn:microsoft.com/office/officeart/2005/8/layout/radial1"/>
    <dgm:cxn modelId="{A14ADAD5-7D38-4E37-99A0-8D6D4E6BA065}" type="presParOf" srcId="{B8E6B891-7A19-4FFF-B750-DEFEDD6E6B77}" destId="{2DC5A9D6-2733-4E6A-8AA2-CF35755F65D9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3263-B6A9-4331-B5A9-BC4B98FBC5A2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063C3-FC7B-4FE2-83FF-AF39A4495171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C9D80-C78F-4C98-8586-9B3963D86B74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15338-9E80-425B-ACF2-98C7D7D99C05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E5EAD-499F-4D6D-9E7C-069701BE5023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BD702-446E-487E-9361-0972AC2DE464}">
      <dsp:nvSpPr>
        <dsp:cNvPr id="0" name=""/>
        <dsp:cNvSpPr/>
      </dsp:nvSpPr>
      <dsp:spPr>
        <a:xfrm>
          <a:off x="2218075" y="553592"/>
          <a:ext cx="3793448" cy="3793448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E4F91-E3CB-4D56-B3CB-A90AF75669AA}">
      <dsp:nvSpPr>
        <dsp:cNvPr id="0" name=""/>
        <dsp:cNvSpPr/>
      </dsp:nvSpPr>
      <dsp:spPr>
        <a:xfrm>
          <a:off x="3262907" y="1598424"/>
          <a:ext cx="1703784" cy="1703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/>
            <a:t>Drama</a:t>
          </a:r>
        </a:p>
      </dsp:txBody>
      <dsp:txXfrm>
        <a:off x="3512420" y="1847937"/>
        <a:ext cx="1204758" cy="1204758"/>
      </dsp:txXfrm>
    </dsp:sp>
    <dsp:sp modelId="{F4719466-7351-4DEB-8D1E-A5364FFD78B1}">
      <dsp:nvSpPr>
        <dsp:cNvPr id="0" name=""/>
        <dsp:cNvSpPr/>
      </dsp:nvSpPr>
      <dsp:spPr>
        <a:xfrm>
          <a:off x="3518475" y="203"/>
          <a:ext cx="1192649" cy="119264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Ne?</a:t>
          </a:r>
        </a:p>
      </dsp:txBody>
      <dsp:txXfrm>
        <a:off x="3693134" y="174862"/>
        <a:ext cx="843331" cy="843331"/>
      </dsp:txXfrm>
    </dsp:sp>
    <dsp:sp modelId="{A7C84DCB-F7ED-49D3-9B1E-6BF8BFBCE0F5}">
      <dsp:nvSpPr>
        <dsp:cNvPr id="0" name=""/>
        <dsp:cNvSpPr/>
      </dsp:nvSpPr>
      <dsp:spPr>
        <a:xfrm>
          <a:off x="5123903" y="927097"/>
          <a:ext cx="1192649" cy="11926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Neden?</a:t>
          </a:r>
        </a:p>
      </dsp:txBody>
      <dsp:txXfrm>
        <a:off x="5298562" y="1101756"/>
        <a:ext cx="843331" cy="843331"/>
      </dsp:txXfrm>
    </dsp:sp>
    <dsp:sp modelId="{F1E4CD17-9D9E-48E4-9CCD-3361C64371D0}">
      <dsp:nvSpPr>
        <dsp:cNvPr id="0" name=""/>
        <dsp:cNvSpPr/>
      </dsp:nvSpPr>
      <dsp:spPr>
        <a:xfrm>
          <a:off x="5123903" y="2780887"/>
          <a:ext cx="1192649" cy="119264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Ne zaman?</a:t>
          </a:r>
        </a:p>
      </dsp:txBody>
      <dsp:txXfrm>
        <a:off x="5298562" y="2955546"/>
        <a:ext cx="843331" cy="843331"/>
      </dsp:txXfrm>
    </dsp:sp>
    <dsp:sp modelId="{58E06A83-F124-4A49-895D-CA13EF68C5FA}">
      <dsp:nvSpPr>
        <dsp:cNvPr id="0" name=""/>
        <dsp:cNvSpPr/>
      </dsp:nvSpPr>
      <dsp:spPr>
        <a:xfrm>
          <a:off x="3518475" y="3707781"/>
          <a:ext cx="1192649" cy="11926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Nasıl?</a:t>
          </a:r>
        </a:p>
      </dsp:txBody>
      <dsp:txXfrm>
        <a:off x="3693134" y="3882440"/>
        <a:ext cx="843331" cy="843331"/>
      </dsp:txXfrm>
    </dsp:sp>
    <dsp:sp modelId="{CCC29E2D-BE37-4168-82A3-7185F1FD8C16}">
      <dsp:nvSpPr>
        <dsp:cNvPr id="0" name=""/>
        <dsp:cNvSpPr/>
      </dsp:nvSpPr>
      <dsp:spPr>
        <a:xfrm>
          <a:off x="1913047" y="2780887"/>
          <a:ext cx="1192649" cy="119264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Nerede?</a:t>
          </a:r>
        </a:p>
      </dsp:txBody>
      <dsp:txXfrm>
        <a:off x="2087706" y="2955546"/>
        <a:ext cx="843331" cy="843331"/>
      </dsp:txXfrm>
    </dsp:sp>
    <dsp:sp modelId="{3DE243C8-A0E5-4727-8023-78C3006A6536}">
      <dsp:nvSpPr>
        <dsp:cNvPr id="0" name=""/>
        <dsp:cNvSpPr/>
      </dsp:nvSpPr>
      <dsp:spPr>
        <a:xfrm>
          <a:off x="1913047" y="927097"/>
          <a:ext cx="1192649" cy="11926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Kim / kimler?</a:t>
          </a:r>
        </a:p>
      </dsp:txBody>
      <dsp:txXfrm>
        <a:off x="2087706" y="1101756"/>
        <a:ext cx="843331" cy="84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E6374-C173-4F8A-8FBA-F6EB74BABEA2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A75E3-FA2F-424B-8316-B0257B23D1DF}">
      <dsp:nvSpPr>
        <dsp:cNvPr id="0" name=""/>
        <dsp:cNvSpPr/>
      </dsp:nvSpPr>
      <dsp:spPr>
        <a:xfrm>
          <a:off x="754" y="1357788"/>
          <a:ext cx="2633799" cy="1810385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accent5">
                  <a:lumMod val="75000"/>
                </a:schemeClr>
              </a:solidFill>
            </a:rPr>
            <a:t>ISINMA  </a:t>
          </a:r>
        </a:p>
      </dsp:txBody>
      <dsp:txXfrm>
        <a:off x="89130" y="1446164"/>
        <a:ext cx="2457047" cy="1633633"/>
      </dsp:txXfrm>
    </dsp:sp>
    <dsp:sp modelId="{CBBFD1CE-17F1-4652-A658-9698073C5093}">
      <dsp:nvSpPr>
        <dsp:cNvPr id="0" name=""/>
        <dsp:cNvSpPr/>
      </dsp:nvSpPr>
      <dsp:spPr>
        <a:xfrm>
          <a:off x="2797900" y="1357788"/>
          <a:ext cx="2633799" cy="181038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accent5">
                  <a:lumMod val="75000"/>
                </a:schemeClr>
              </a:solidFill>
            </a:rPr>
            <a:t>CANLANDIRMA</a:t>
          </a:r>
        </a:p>
      </dsp:txBody>
      <dsp:txXfrm>
        <a:off x="2886276" y="1446164"/>
        <a:ext cx="2457047" cy="1633633"/>
      </dsp:txXfrm>
    </dsp:sp>
    <dsp:sp modelId="{B0A12DD4-3B3C-4748-8412-F4F2FC489798}">
      <dsp:nvSpPr>
        <dsp:cNvPr id="0" name=""/>
        <dsp:cNvSpPr/>
      </dsp:nvSpPr>
      <dsp:spPr>
        <a:xfrm>
          <a:off x="5595046" y="1357788"/>
          <a:ext cx="2633799" cy="181038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chemeClr val="accent5">
                  <a:lumMod val="75000"/>
                </a:schemeClr>
              </a:solidFill>
            </a:rPr>
            <a:t>DEĞERLENDİRME</a:t>
          </a:r>
        </a:p>
      </dsp:txBody>
      <dsp:txXfrm>
        <a:off x="5683422" y="1446164"/>
        <a:ext cx="2457047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FADC-8D47-41C8-BA29-3CB3BB980524}">
      <dsp:nvSpPr>
        <dsp:cNvPr id="0" name=""/>
        <dsp:cNvSpPr/>
      </dsp:nvSpPr>
      <dsp:spPr>
        <a:xfrm>
          <a:off x="1394799" y="-4382"/>
          <a:ext cx="5274766" cy="5274766"/>
        </a:xfrm>
        <a:prstGeom prst="circularArrow">
          <a:avLst>
            <a:gd name="adj1" fmla="val 5274"/>
            <a:gd name="adj2" fmla="val 312630"/>
            <a:gd name="adj3" fmla="val 14228365"/>
            <a:gd name="adj4" fmla="val 17126882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9D63F-FEE1-421B-BBF7-138443D54EB8}">
      <dsp:nvSpPr>
        <dsp:cNvPr id="0" name=""/>
        <dsp:cNvSpPr/>
      </dsp:nvSpPr>
      <dsp:spPr>
        <a:xfrm>
          <a:off x="3029601" y="2051"/>
          <a:ext cx="2005161" cy="10025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Duyular eş zamanlı ve yoğun bir biçimde kullanılır.</a:t>
          </a:r>
        </a:p>
      </dsp:txBody>
      <dsp:txXfrm>
        <a:off x="3078543" y="50993"/>
        <a:ext cx="1907277" cy="904696"/>
      </dsp:txXfrm>
    </dsp:sp>
    <dsp:sp modelId="{38771866-8020-4E6F-976D-55A736273D0F}">
      <dsp:nvSpPr>
        <dsp:cNvPr id="0" name=""/>
        <dsp:cNvSpPr/>
      </dsp:nvSpPr>
      <dsp:spPr>
        <a:xfrm>
          <a:off x="4882778" y="1071983"/>
          <a:ext cx="2005161" cy="10025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Güven duygusu kazanmaları esastır. Tanışma oyunları oynanır. </a:t>
          </a:r>
        </a:p>
      </dsp:txBody>
      <dsp:txXfrm>
        <a:off x="4931720" y="1120925"/>
        <a:ext cx="1907277" cy="904696"/>
      </dsp:txXfrm>
    </dsp:sp>
    <dsp:sp modelId="{AE216DFF-C9DD-4CBE-A640-2AFD30A349AD}">
      <dsp:nvSpPr>
        <dsp:cNvPr id="0" name=""/>
        <dsp:cNvSpPr/>
      </dsp:nvSpPr>
      <dsp:spPr>
        <a:xfrm>
          <a:off x="5291685" y="2912928"/>
          <a:ext cx="2335631" cy="113077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Uzamsal  </a:t>
          </a:r>
          <a:r>
            <a:rPr lang="tr-TR" sz="1600" b="1" kern="1200" dirty="0" err="1">
              <a:solidFill>
                <a:schemeClr val="accent2">
                  <a:lumMod val="50000"/>
                </a:schemeClr>
              </a:solidFill>
            </a:rPr>
            <a:t>farkındalık</a:t>
          </a: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 geliştirmeleri, fiziksel kontrol sağlamaları, vücutlarını tanımaları  için fırsatlar yaratılır. </a:t>
          </a:r>
        </a:p>
      </dsp:txBody>
      <dsp:txXfrm>
        <a:off x="5346885" y="2968128"/>
        <a:ext cx="2225231" cy="1020370"/>
      </dsp:txXfrm>
    </dsp:sp>
    <dsp:sp modelId="{58E46812-DAFD-48AA-9651-96C36D7A83EA}">
      <dsp:nvSpPr>
        <dsp:cNvPr id="0" name=""/>
        <dsp:cNvSpPr/>
      </dsp:nvSpPr>
      <dsp:spPr>
        <a:xfrm>
          <a:off x="3257552" y="4283831"/>
          <a:ext cx="2005161" cy="10025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İletişim, etkileşim kurmaları sağlanır.</a:t>
          </a:r>
        </a:p>
      </dsp:txBody>
      <dsp:txXfrm>
        <a:off x="3306494" y="4332773"/>
        <a:ext cx="1907277" cy="904696"/>
      </dsp:txXfrm>
    </dsp:sp>
    <dsp:sp modelId="{71276653-104D-4458-8560-FDB64730C748}">
      <dsp:nvSpPr>
        <dsp:cNvPr id="0" name=""/>
        <dsp:cNvSpPr/>
      </dsp:nvSpPr>
      <dsp:spPr>
        <a:xfrm>
          <a:off x="971524" y="3000407"/>
          <a:ext cx="2005161" cy="10025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Bildiklerinden yola çıkarak taklit etme olanağı sunulur.  </a:t>
          </a:r>
        </a:p>
      </dsp:txBody>
      <dsp:txXfrm>
        <a:off x="1020466" y="3049349"/>
        <a:ext cx="1907277" cy="904696"/>
      </dsp:txXfrm>
    </dsp:sp>
    <dsp:sp modelId="{E4AD3065-6C2F-48E3-A169-C6BF417DC4E9}">
      <dsp:nvSpPr>
        <dsp:cNvPr id="0" name=""/>
        <dsp:cNvSpPr/>
      </dsp:nvSpPr>
      <dsp:spPr>
        <a:xfrm>
          <a:off x="757218" y="1285878"/>
          <a:ext cx="2005161" cy="100258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chemeClr val="accent2">
                  <a:lumMod val="50000"/>
                </a:schemeClr>
              </a:solidFill>
            </a:rPr>
            <a:t>Rahatlamaları ve kendilerini ifade etmelerine destek olunur.</a:t>
          </a:r>
        </a:p>
      </dsp:txBody>
      <dsp:txXfrm>
        <a:off x="806160" y="1334820"/>
        <a:ext cx="1907277" cy="904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02DB4-0CFB-4241-A657-C1DCD5ED36F6}">
      <dsp:nvSpPr>
        <dsp:cNvPr id="0" name=""/>
        <dsp:cNvSpPr/>
      </dsp:nvSpPr>
      <dsp:spPr>
        <a:xfrm>
          <a:off x="1742011" y="285565"/>
          <a:ext cx="4845957" cy="4845957"/>
        </a:xfrm>
        <a:prstGeom prst="pie">
          <a:avLst>
            <a:gd name="adj1" fmla="val 16200000"/>
            <a:gd name="adj2" fmla="val 19285716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Rol Oynama</a:t>
          </a:r>
        </a:p>
      </dsp:txBody>
      <dsp:txXfrm>
        <a:off x="4287869" y="735547"/>
        <a:ext cx="1153799" cy="923039"/>
      </dsp:txXfrm>
    </dsp:sp>
    <dsp:sp modelId="{4D4C03DD-078B-4096-AFB2-AF50CDACE1F5}">
      <dsp:nvSpPr>
        <dsp:cNvPr id="0" name=""/>
        <dsp:cNvSpPr/>
      </dsp:nvSpPr>
      <dsp:spPr>
        <a:xfrm>
          <a:off x="1804316" y="363446"/>
          <a:ext cx="4845957" cy="4845957"/>
        </a:xfrm>
        <a:prstGeom prst="pie">
          <a:avLst>
            <a:gd name="adj1" fmla="val 19285716"/>
            <a:gd name="adj2" fmla="val 771428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/>
            <a:t>Dramatizasyon</a:t>
          </a:r>
          <a:endParaRPr lang="tr-TR" sz="1600" b="1" kern="1200" dirty="0"/>
        </a:p>
      </dsp:txBody>
      <dsp:txXfrm>
        <a:off x="5095529" y="2120106"/>
        <a:ext cx="1326869" cy="807659"/>
      </dsp:txXfrm>
    </dsp:sp>
    <dsp:sp modelId="{75B77B05-E037-4BAE-A82E-3660A340F3F1}">
      <dsp:nvSpPr>
        <dsp:cNvPr id="0" name=""/>
        <dsp:cNvSpPr/>
      </dsp:nvSpPr>
      <dsp:spPr>
        <a:xfrm>
          <a:off x="1781817" y="461519"/>
          <a:ext cx="4845957" cy="4845957"/>
        </a:xfrm>
        <a:prstGeom prst="pie">
          <a:avLst>
            <a:gd name="adj1" fmla="val 771428"/>
            <a:gd name="adj2" fmla="val 3857143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Sözsüz Canlandırma</a:t>
          </a:r>
        </a:p>
      </dsp:txBody>
      <dsp:txXfrm>
        <a:off x="4893614" y="3331595"/>
        <a:ext cx="1153799" cy="894194"/>
      </dsp:txXfrm>
    </dsp:sp>
    <dsp:sp modelId="{76C4E872-727D-4AF1-9ADA-957694B1AC88}">
      <dsp:nvSpPr>
        <dsp:cNvPr id="0" name=""/>
        <dsp:cNvSpPr/>
      </dsp:nvSpPr>
      <dsp:spPr>
        <a:xfrm>
          <a:off x="1691821" y="504787"/>
          <a:ext cx="4845957" cy="4845957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Fotoğraf Karesi</a:t>
          </a:r>
        </a:p>
      </dsp:txBody>
      <dsp:txXfrm>
        <a:off x="3552322" y="4312325"/>
        <a:ext cx="1124954" cy="807659"/>
      </dsp:txXfrm>
    </dsp:sp>
    <dsp:sp modelId="{183C3B37-F95A-4B1D-B56B-B5D271370613}">
      <dsp:nvSpPr>
        <dsp:cNvPr id="0" name=""/>
        <dsp:cNvSpPr/>
      </dsp:nvSpPr>
      <dsp:spPr>
        <a:xfrm>
          <a:off x="1643064" y="247401"/>
          <a:ext cx="4763479" cy="5274194"/>
        </a:xfrm>
        <a:prstGeom prst="pie">
          <a:avLst>
            <a:gd name="adj1" fmla="val 6942858"/>
            <a:gd name="adj2" fmla="val 10028574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Liderin Role Girmesi</a:t>
          </a:r>
        </a:p>
      </dsp:txBody>
      <dsp:txXfrm>
        <a:off x="2213547" y="3371105"/>
        <a:ext cx="1134161" cy="973214"/>
      </dsp:txXfrm>
    </dsp:sp>
    <dsp:sp modelId="{3A7612BD-D128-4DB2-9C88-BDF9075760D3}">
      <dsp:nvSpPr>
        <dsp:cNvPr id="0" name=""/>
        <dsp:cNvSpPr/>
      </dsp:nvSpPr>
      <dsp:spPr>
        <a:xfrm>
          <a:off x="1579325" y="363446"/>
          <a:ext cx="4845957" cy="4845957"/>
        </a:xfrm>
        <a:prstGeom prst="pie">
          <a:avLst>
            <a:gd name="adj1" fmla="val 10028574"/>
            <a:gd name="adj2" fmla="val 13114284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Anlatı Tiyatrosu</a:t>
          </a:r>
        </a:p>
      </dsp:txBody>
      <dsp:txXfrm>
        <a:off x="1807201" y="2120106"/>
        <a:ext cx="1326869" cy="807659"/>
      </dsp:txXfrm>
    </dsp:sp>
    <dsp:sp modelId="{1C8E3B83-73FC-4E58-9491-61CFCAC9E594}">
      <dsp:nvSpPr>
        <dsp:cNvPr id="0" name=""/>
        <dsp:cNvSpPr/>
      </dsp:nvSpPr>
      <dsp:spPr>
        <a:xfrm>
          <a:off x="1641630" y="285565"/>
          <a:ext cx="4845957" cy="4845957"/>
        </a:xfrm>
        <a:prstGeom prst="pie">
          <a:avLst>
            <a:gd name="adj1" fmla="val 13114284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Doğaçlama </a:t>
          </a:r>
        </a:p>
      </dsp:txBody>
      <dsp:txXfrm>
        <a:off x="2787930" y="735547"/>
        <a:ext cx="1153799" cy="923039"/>
      </dsp:txXfrm>
    </dsp:sp>
    <dsp:sp modelId="{6040F921-B342-4DC7-9531-A16220ABD8A7}">
      <dsp:nvSpPr>
        <dsp:cNvPr id="0" name=""/>
        <dsp:cNvSpPr/>
      </dsp:nvSpPr>
      <dsp:spPr>
        <a:xfrm>
          <a:off x="1441782" y="-14422"/>
          <a:ext cx="5445933" cy="544593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014AA-7445-4442-AD49-8E3ABB944098}">
      <dsp:nvSpPr>
        <dsp:cNvPr id="0" name=""/>
        <dsp:cNvSpPr/>
      </dsp:nvSpPr>
      <dsp:spPr>
        <a:xfrm>
          <a:off x="1504479" y="63803"/>
          <a:ext cx="5445933" cy="544593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4CFDA-1158-49CE-86DD-08E78FFAEAA2}">
      <dsp:nvSpPr>
        <dsp:cNvPr id="0" name=""/>
        <dsp:cNvSpPr/>
      </dsp:nvSpPr>
      <dsp:spPr>
        <a:xfrm>
          <a:off x="1481900" y="161649"/>
          <a:ext cx="5445933" cy="544593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4E309-E9A2-49B9-AC3E-BF84B4451BD0}">
      <dsp:nvSpPr>
        <dsp:cNvPr id="0" name=""/>
        <dsp:cNvSpPr/>
      </dsp:nvSpPr>
      <dsp:spPr>
        <a:xfrm>
          <a:off x="1391833" y="204672"/>
          <a:ext cx="5445933" cy="544593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1D789-FE46-44D1-8628-AF42ED42B14D}">
      <dsp:nvSpPr>
        <dsp:cNvPr id="0" name=""/>
        <dsp:cNvSpPr/>
      </dsp:nvSpPr>
      <dsp:spPr>
        <a:xfrm>
          <a:off x="1302072" y="160058"/>
          <a:ext cx="5445933" cy="544593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F727D-7FE4-415D-82CC-81925801682B}">
      <dsp:nvSpPr>
        <dsp:cNvPr id="0" name=""/>
        <dsp:cNvSpPr/>
      </dsp:nvSpPr>
      <dsp:spPr>
        <a:xfrm>
          <a:off x="1279187" y="63803"/>
          <a:ext cx="5445933" cy="544593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A8BBE-E4D2-486C-8600-74451F896844}">
      <dsp:nvSpPr>
        <dsp:cNvPr id="0" name=""/>
        <dsp:cNvSpPr/>
      </dsp:nvSpPr>
      <dsp:spPr>
        <a:xfrm>
          <a:off x="1328705" y="76524"/>
          <a:ext cx="5445933" cy="544593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DEA8-A044-4265-9B13-F65118B90702}">
      <dsp:nvSpPr>
        <dsp:cNvPr id="0" name=""/>
        <dsp:cNvSpPr/>
      </dsp:nvSpPr>
      <dsp:spPr>
        <a:xfrm>
          <a:off x="3643336" y="2357452"/>
          <a:ext cx="1500200" cy="15002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>
              <a:solidFill>
                <a:schemeClr val="bg1"/>
              </a:solidFill>
            </a:rPr>
            <a:t>Dramatik Kurgunun Bileşenleri</a:t>
          </a:r>
        </a:p>
      </dsp:txBody>
      <dsp:txXfrm>
        <a:off x="3863035" y="2577151"/>
        <a:ext cx="1060802" cy="1060802"/>
      </dsp:txXfrm>
    </dsp:sp>
    <dsp:sp modelId="{4AF62664-6515-4518-ADE6-CE13FFCF174A}">
      <dsp:nvSpPr>
        <dsp:cNvPr id="0" name=""/>
        <dsp:cNvSpPr/>
      </dsp:nvSpPr>
      <dsp:spPr>
        <a:xfrm rot="16200000">
          <a:off x="3817411" y="1769306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4364635" y="1752626"/>
        <a:ext cx="57602" cy="57602"/>
      </dsp:txXfrm>
    </dsp:sp>
    <dsp:sp modelId="{83731525-EE97-4187-8A44-6CD4F3DF3A21}">
      <dsp:nvSpPr>
        <dsp:cNvPr id="0" name=""/>
        <dsp:cNvSpPr/>
      </dsp:nvSpPr>
      <dsp:spPr>
        <a:xfrm>
          <a:off x="3801721" y="21970"/>
          <a:ext cx="1183431" cy="118343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Rol</a:t>
          </a:r>
        </a:p>
      </dsp:txBody>
      <dsp:txXfrm>
        <a:off x="3975030" y="195279"/>
        <a:ext cx="836813" cy="836813"/>
      </dsp:txXfrm>
    </dsp:sp>
    <dsp:sp modelId="{0390D419-496B-48E9-88EB-31B1577A5E1F}">
      <dsp:nvSpPr>
        <dsp:cNvPr id="0" name=""/>
        <dsp:cNvSpPr/>
      </dsp:nvSpPr>
      <dsp:spPr>
        <a:xfrm rot="18360000">
          <a:off x="4596888" y="2022573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5144112" y="2005893"/>
        <a:ext cx="57602" cy="57602"/>
      </dsp:txXfrm>
    </dsp:sp>
    <dsp:sp modelId="{193B46FA-3ACF-4361-871C-7A4EA228E0B0}">
      <dsp:nvSpPr>
        <dsp:cNvPr id="0" name=""/>
        <dsp:cNvSpPr/>
      </dsp:nvSpPr>
      <dsp:spPr>
        <a:xfrm>
          <a:off x="5267579" y="498257"/>
          <a:ext cx="1183431" cy="1183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Dramatik Gerilim</a:t>
          </a:r>
        </a:p>
      </dsp:txBody>
      <dsp:txXfrm>
        <a:off x="5440888" y="671566"/>
        <a:ext cx="836813" cy="836813"/>
      </dsp:txXfrm>
    </dsp:sp>
    <dsp:sp modelId="{834EFE93-2934-4BEF-9FB0-2338B10640D4}">
      <dsp:nvSpPr>
        <dsp:cNvPr id="0" name=""/>
        <dsp:cNvSpPr/>
      </dsp:nvSpPr>
      <dsp:spPr>
        <a:xfrm rot="20520000">
          <a:off x="5078631" y="2685636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5625856" y="2668956"/>
        <a:ext cx="57602" cy="57602"/>
      </dsp:txXfrm>
    </dsp:sp>
    <dsp:sp modelId="{96C22153-1296-4E8D-8FFB-8EAFFEC864B7}">
      <dsp:nvSpPr>
        <dsp:cNvPr id="0" name=""/>
        <dsp:cNvSpPr/>
      </dsp:nvSpPr>
      <dsp:spPr>
        <a:xfrm>
          <a:off x="6173529" y="1745190"/>
          <a:ext cx="1183431" cy="118343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Odak</a:t>
          </a:r>
        </a:p>
      </dsp:txBody>
      <dsp:txXfrm>
        <a:off x="6346838" y="1918499"/>
        <a:ext cx="836813" cy="836813"/>
      </dsp:txXfrm>
    </dsp:sp>
    <dsp:sp modelId="{0B70A19C-2CCC-43BA-A218-9D244B156D30}">
      <dsp:nvSpPr>
        <dsp:cNvPr id="0" name=""/>
        <dsp:cNvSpPr/>
      </dsp:nvSpPr>
      <dsp:spPr>
        <a:xfrm rot="1080000">
          <a:off x="5078631" y="3505226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b="1" kern="1200"/>
        </a:p>
      </dsp:txBody>
      <dsp:txXfrm>
        <a:off x="5625856" y="3488547"/>
        <a:ext cx="57602" cy="57602"/>
      </dsp:txXfrm>
    </dsp:sp>
    <dsp:sp modelId="{5A44FAC9-E08D-4AD6-BCD8-1AD1C1C961B9}">
      <dsp:nvSpPr>
        <dsp:cNvPr id="0" name=""/>
        <dsp:cNvSpPr/>
      </dsp:nvSpPr>
      <dsp:spPr>
        <a:xfrm>
          <a:off x="6173529" y="3286484"/>
          <a:ext cx="1183431" cy="1183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Mekan</a:t>
          </a:r>
        </a:p>
      </dsp:txBody>
      <dsp:txXfrm>
        <a:off x="6346838" y="3459793"/>
        <a:ext cx="836813" cy="836813"/>
      </dsp:txXfrm>
    </dsp:sp>
    <dsp:sp modelId="{547E81BC-7BA3-4BDE-BD3A-81271215A842}">
      <dsp:nvSpPr>
        <dsp:cNvPr id="0" name=""/>
        <dsp:cNvSpPr/>
      </dsp:nvSpPr>
      <dsp:spPr>
        <a:xfrm rot="3240000">
          <a:off x="4596888" y="4168289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5144112" y="4151609"/>
        <a:ext cx="57602" cy="57602"/>
      </dsp:txXfrm>
    </dsp:sp>
    <dsp:sp modelId="{D7B6527F-FF75-4F53-A357-ED6A8CA0947E}">
      <dsp:nvSpPr>
        <dsp:cNvPr id="0" name=""/>
        <dsp:cNvSpPr/>
      </dsp:nvSpPr>
      <dsp:spPr>
        <a:xfrm>
          <a:off x="5267579" y="4533417"/>
          <a:ext cx="1183431" cy="118343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Zaman </a:t>
          </a:r>
        </a:p>
      </dsp:txBody>
      <dsp:txXfrm>
        <a:off x="5440888" y="4706726"/>
        <a:ext cx="836813" cy="836813"/>
      </dsp:txXfrm>
    </dsp:sp>
    <dsp:sp modelId="{F9A15803-CE04-40AD-960C-2962161148DE}">
      <dsp:nvSpPr>
        <dsp:cNvPr id="0" name=""/>
        <dsp:cNvSpPr/>
      </dsp:nvSpPr>
      <dsp:spPr>
        <a:xfrm rot="5400000">
          <a:off x="3817411" y="4421557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4364635" y="4404877"/>
        <a:ext cx="57602" cy="57602"/>
      </dsp:txXfrm>
    </dsp:sp>
    <dsp:sp modelId="{506849A8-5F62-4289-8C06-5583B5783224}">
      <dsp:nvSpPr>
        <dsp:cNvPr id="0" name=""/>
        <dsp:cNvSpPr/>
      </dsp:nvSpPr>
      <dsp:spPr>
        <a:xfrm>
          <a:off x="3801721" y="5009703"/>
          <a:ext cx="1183431" cy="1183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Dil</a:t>
          </a:r>
        </a:p>
      </dsp:txBody>
      <dsp:txXfrm>
        <a:off x="3975030" y="5183012"/>
        <a:ext cx="836813" cy="836813"/>
      </dsp:txXfrm>
    </dsp:sp>
    <dsp:sp modelId="{660389A1-173E-41E9-8331-9D7D25FB95D6}">
      <dsp:nvSpPr>
        <dsp:cNvPr id="0" name=""/>
        <dsp:cNvSpPr/>
      </dsp:nvSpPr>
      <dsp:spPr>
        <a:xfrm rot="7560000">
          <a:off x="3037934" y="4168289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 rot="10800000">
        <a:off x="3585158" y="4151609"/>
        <a:ext cx="57602" cy="57602"/>
      </dsp:txXfrm>
    </dsp:sp>
    <dsp:sp modelId="{33B2B4F7-3B67-4A02-B8C2-D28A233A1DD4}">
      <dsp:nvSpPr>
        <dsp:cNvPr id="0" name=""/>
        <dsp:cNvSpPr/>
      </dsp:nvSpPr>
      <dsp:spPr>
        <a:xfrm>
          <a:off x="2335863" y="4533417"/>
          <a:ext cx="1183431" cy="118343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Hareket</a:t>
          </a:r>
        </a:p>
      </dsp:txBody>
      <dsp:txXfrm>
        <a:off x="2509172" y="4706726"/>
        <a:ext cx="836813" cy="836813"/>
      </dsp:txXfrm>
    </dsp:sp>
    <dsp:sp modelId="{8C0D119B-76C7-4C0F-ACF8-CAA4FD6FC8A9}">
      <dsp:nvSpPr>
        <dsp:cNvPr id="0" name=""/>
        <dsp:cNvSpPr/>
      </dsp:nvSpPr>
      <dsp:spPr>
        <a:xfrm rot="9720000">
          <a:off x="2556191" y="3505226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 rot="10800000">
        <a:off x="3103415" y="3488547"/>
        <a:ext cx="57602" cy="57602"/>
      </dsp:txXfrm>
    </dsp:sp>
    <dsp:sp modelId="{75EB213C-A036-40AC-92E9-E104A3CB2381}">
      <dsp:nvSpPr>
        <dsp:cNvPr id="0" name=""/>
        <dsp:cNvSpPr/>
      </dsp:nvSpPr>
      <dsp:spPr>
        <a:xfrm>
          <a:off x="1429913" y="3286484"/>
          <a:ext cx="1183431" cy="1183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Atmosfer</a:t>
          </a:r>
        </a:p>
      </dsp:txBody>
      <dsp:txXfrm>
        <a:off x="1603222" y="3459793"/>
        <a:ext cx="836813" cy="836813"/>
      </dsp:txXfrm>
    </dsp:sp>
    <dsp:sp modelId="{9FFF25EA-72F4-4C90-B9AE-9C466291B554}">
      <dsp:nvSpPr>
        <dsp:cNvPr id="0" name=""/>
        <dsp:cNvSpPr/>
      </dsp:nvSpPr>
      <dsp:spPr>
        <a:xfrm rot="11880000">
          <a:off x="2556191" y="2685636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 rot="10800000">
        <a:off x="3103415" y="2668956"/>
        <a:ext cx="57602" cy="57602"/>
      </dsp:txXfrm>
    </dsp:sp>
    <dsp:sp modelId="{A48FE428-350D-482D-BB61-484E66AE3A85}">
      <dsp:nvSpPr>
        <dsp:cNvPr id="0" name=""/>
        <dsp:cNvSpPr/>
      </dsp:nvSpPr>
      <dsp:spPr>
        <a:xfrm>
          <a:off x="1429913" y="1745190"/>
          <a:ext cx="1183431" cy="118343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Semboller</a:t>
          </a:r>
        </a:p>
      </dsp:txBody>
      <dsp:txXfrm>
        <a:off x="1603222" y="1918499"/>
        <a:ext cx="836813" cy="836813"/>
      </dsp:txXfrm>
    </dsp:sp>
    <dsp:sp modelId="{2B42BB35-7098-4AB7-AFE1-5CB1DA4903E0}">
      <dsp:nvSpPr>
        <dsp:cNvPr id="0" name=""/>
        <dsp:cNvSpPr/>
      </dsp:nvSpPr>
      <dsp:spPr>
        <a:xfrm rot="14040000">
          <a:off x="3037934" y="2022573"/>
          <a:ext cx="1152050" cy="24242"/>
        </a:xfrm>
        <a:custGeom>
          <a:avLst/>
          <a:gdLst/>
          <a:ahLst/>
          <a:cxnLst/>
          <a:rect l="0" t="0" r="0" b="0"/>
          <a:pathLst>
            <a:path>
              <a:moveTo>
                <a:pt x="0" y="12121"/>
              </a:moveTo>
              <a:lnTo>
                <a:pt x="1152050" y="1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 rot="10800000">
        <a:off x="3585158" y="2005893"/>
        <a:ext cx="57602" cy="57602"/>
      </dsp:txXfrm>
    </dsp:sp>
    <dsp:sp modelId="{2DC5A9D6-2733-4E6A-8AA2-CF35755F65D9}">
      <dsp:nvSpPr>
        <dsp:cNvPr id="0" name=""/>
        <dsp:cNvSpPr/>
      </dsp:nvSpPr>
      <dsp:spPr>
        <a:xfrm>
          <a:off x="2335863" y="498257"/>
          <a:ext cx="1183431" cy="11834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Dramatik Anlam</a:t>
          </a:r>
        </a:p>
      </dsp:txBody>
      <dsp:txXfrm>
        <a:off x="2509172" y="671566"/>
        <a:ext cx="836813" cy="83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75FD2-8E11-47BE-9985-A1FE8A54618F}" type="datetimeFigureOut">
              <a:rPr lang="tr-TR" smtClean="0"/>
              <a:pPr/>
              <a:t>9.05.2020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0F76-0DEA-4421-9366-A19A8525AE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CE4F-AE02-451A-ADB4-887C1A5DAB78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FA1-DD50-4125-B3E8-F1F35CEDA6D5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6F4A-BFAA-48EB-BCA1-72D3DC8B294D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5465-798F-4D98-9F6E-F3DFCE3C1659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16C2-5AEF-44D2-A8AF-6C22181E7CFE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5056-4A19-4E50-A367-EEFD71347903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8CD-B48E-46A8-BC95-7E383769BA47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F69E-C540-4887-B245-F256551B1004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D594-70DC-4C37-AF7B-89D83DF57FA5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A1D-7366-4F18-B184-3CC6908EDFF4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DD7F-B1AA-4C5F-870E-C6F7910462B5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22ED8-9E45-48C8-BD00-FB41B852F45D}" type="datetime1">
              <a:rPr lang="tr-TR" smtClean="0"/>
              <a:pPr/>
              <a:t>9.05.2020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tr-TR" b="1" dirty="0">
                <a:solidFill>
                  <a:srgbClr val="00FFFF"/>
                </a:solidFill>
              </a:rPr>
              <a:t>Okul Öncesinde Drama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1138230"/>
          </a:xfrm>
        </p:spPr>
        <p:txBody>
          <a:bodyPr>
            <a:normAutofit fontScale="47500" lnSpcReduction="20000"/>
          </a:bodyPr>
          <a:lstStyle/>
          <a:p>
            <a:r>
              <a:rPr lang="tr-TR" b="1" dirty="0"/>
              <a:t>Dr. Gökçe Karaman Benli</a:t>
            </a:r>
          </a:p>
          <a:p>
            <a:endParaRPr lang="tr-TR" b="1" dirty="0"/>
          </a:p>
          <a:p>
            <a:r>
              <a:rPr lang="tr-TR" b="1" dirty="0"/>
              <a:t>Ankara Üniversitesi Eğitim Bilimleri Fakültesi</a:t>
            </a:r>
          </a:p>
          <a:p>
            <a:r>
              <a:rPr lang="tr-TR" b="1" dirty="0"/>
              <a:t>Okul Öncesi Eğitimi </a:t>
            </a:r>
            <a:r>
              <a:rPr lang="tr-TR" b="1"/>
              <a:t>Anabilim Dalı</a:t>
            </a:r>
            <a:endParaRPr lang="tr-TR" b="1" dirty="0"/>
          </a:p>
        </p:txBody>
      </p:sp>
      <p:pic>
        <p:nvPicPr>
          <p:cNvPr id="4" name="Picture 4" descr="DSCN4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9340">
            <a:off x="435130" y="465860"/>
            <a:ext cx="3133898" cy="2319251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Picture 6" descr="DSCN43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2738">
            <a:off x="6040322" y="536775"/>
            <a:ext cx="2601884" cy="2664229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14" name="13 İçerik Yer Tutucusu"/>
          <p:cNvGraphicFramePr>
            <a:graphicFrameLocks noGrp="1"/>
          </p:cNvGraphicFramePr>
          <p:nvPr>
            <p:ph idx="1"/>
          </p:nvPr>
        </p:nvGraphicFramePr>
        <p:xfrm>
          <a:off x="1214414" y="285728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Metin kutusu"/>
          <p:cNvSpPr txBox="1"/>
          <p:nvPr/>
        </p:nvSpPr>
        <p:spPr>
          <a:xfrm rot="19805232">
            <a:off x="285720" y="785794"/>
            <a:ext cx="221457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/>
              <a:t>     Okul öncesi dönem çocuklarıyla drama çalışmalarında yararlanılabilecek tekniklerden bazıları: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DEĞERLENDİRME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/>
              <a:t>Elde edilen sonuçların değerlendirildiği aşamadır. Sürecin önemi, niteliği, özü çeşitli duygu ve düşüncelerin paylaşımı gerçekleşir.</a:t>
            </a:r>
          </a:p>
          <a:p>
            <a:endParaRPr lang="tr-TR" b="1" dirty="0"/>
          </a:p>
          <a:p>
            <a:r>
              <a:rPr lang="tr-TR" b="1" dirty="0"/>
              <a:t>Bu aşamada öğretmen öğrenilenlerin kazanıma dönüşüp dönüşmediğine ilişkin bir fikir edinebilir. </a:t>
            </a:r>
          </a:p>
          <a:p>
            <a:endParaRPr lang="tr-TR" b="1" dirty="0"/>
          </a:p>
          <a:p>
            <a:r>
              <a:rPr lang="tr-TR" b="1" dirty="0"/>
              <a:t>Yine </a:t>
            </a:r>
            <a:r>
              <a:rPr lang="tr-TR" b="1" dirty="0" err="1"/>
              <a:t>dramanın</a:t>
            </a:r>
            <a:r>
              <a:rPr lang="tr-TR" b="1" dirty="0"/>
              <a:t> farklı tekniklerinden bu aşamada yararlanılabilir. Örneğin; donuk imge, 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4357694"/>
            <a:ext cx="8229600" cy="207170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/>
              <a:t>     Yaratıcı drama çalışmalarında her aşamada rahatlama çalışmalarına gereksinim duyulabilir. Bu süreç bir aşamanın adı değildir. Bedensel ve zihinsel rahatlamayı içerir. </a:t>
            </a: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Picture 2" descr="C:\Users\Windows 7\Desktop\YENİ\Hedef Yay. Kitap Bölümleri\Drama Etkinlikler\Drama Fotolar_Gökçe Karaman\Fot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7737"/>
            <a:ext cx="5072098" cy="379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21029689">
            <a:off x="500034" y="2143116"/>
            <a:ext cx="8229600" cy="175736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tr-TR" b="1" dirty="0"/>
              <a:t>       Küçük çocuklarla çalışırken canlandırma ve tüm aşamalarda çeşitli ve sürece uygun materyal kullanımı oldukça önemlidir. </a:t>
            </a:r>
          </a:p>
          <a:p>
            <a:endParaRPr lang="tr-TR" b="1" dirty="0"/>
          </a:p>
          <a:p>
            <a:pPr>
              <a:buNone/>
            </a:pPr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7F819C-715A-E944-8F1E-4E2909AF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00B9EC-774D-EB44-9D48-DC7A8F3F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Adıgüzel, H. Ö. (2013). </a:t>
            </a:r>
            <a:r>
              <a:rPr lang="tr-TR" i="1" dirty="0"/>
              <a:t>Eğitimde Yaratıcı Drama</a:t>
            </a:r>
            <a:r>
              <a:rPr lang="tr-TR" dirty="0"/>
              <a:t> (3. Baskı). Ankara: </a:t>
            </a:r>
            <a:r>
              <a:rPr lang="tr-TR" dirty="0" err="1"/>
              <a:t>Pegem</a:t>
            </a:r>
            <a:r>
              <a:rPr lang="tr-TR" dirty="0"/>
              <a:t> Akademi</a:t>
            </a:r>
          </a:p>
          <a:p>
            <a:endParaRPr lang="tr-TR" dirty="0"/>
          </a:p>
          <a:p>
            <a:r>
              <a:rPr lang="tr-TR" dirty="0"/>
              <a:t>Köksal Akyol, A. (2017). Okul Öncesi Eğitimde Drama, Ankara: Hedef Yayıncılık (4. Basım)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E897C84-2EAD-1842-9138-C20A0968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ED0CFCD-A102-074C-9539-EEF96A9C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43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185738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        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Drama</a:t>
            </a:r>
            <a:r>
              <a:rPr lang="tr-TR" b="1" dirty="0"/>
              <a:t>, içinde eylem olan, bir ya da birden çok insanın birbirleriyle, doğayla ya da başka nesnelerle etkileşerek yaşadıkları içsel ve dışsal devinimler ve onların yaşam durumlarını geniş ölçüde içeren etkinliklerdir. </a:t>
            </a:r>
          </a:p>
        </p:txBody>
      </p:sp>
      <p:pic>
        <p:nvPicPr>
          <p:cNvPr id="4" name="Picture 2" descr="C:\Users\Windows 7\Desktop\BELGELERİM\Hedef Yay. Kitap Bölümleri\Drama Etkinlikler\Drama Fotolar_Gökçe Karaman\F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643182"/>
            <a:ext cx="4143404" cy="4033896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 err="1">
                <a:solidFill>
                  <a:schemeClr val="accent5">
                    <a:lumMod val="75000"/>
                  </a:schemeClr>
                </a:solidFill>
              </a:rPr>
              <a:t>Dramada</a:t>
            </a:r>
            <a:r>
              <a:rPr lang="tr-TR" sz="3600" b="1" dirty="0">
                <a:solidFill>
                  <a:schemeClr val="accent5">
                    <a:lumMod val="75000"/>
                  </a:schemeClr>
                </a:solidFill>
              </a:rPr>
              <a:t> Yapılandırmayı Bu Sorular Belirler.</a:t>
            </a:r>
          </a:p>
        </p:txBody>
      </p:sp>
      <p:graphicFrame>
        <p:nvGraphicFramePr>
          <p:cNvPr id="9" name="8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tr-TR" b="1" dirty="0" err="1"/>
              <a:t>Dramada</a:t>
            </a:r>
            <a:r>
              <a:rPr lang="tr-TR" b="1" dirty="0"/>
              <a:t> Aşamalar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/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ISINMA</a:t>
            </a:r>
          </a:p>
        </p:txBody>
      </p:sp>
      <p:pic>
        <p:nvPicPr>
          <p:cNvPr id="4" name="Picture 13" descr="C:\Users\Windows 7\Desktop\YENİ\Hedef Yay. Kitap Bölümleri\Drama Etkinlikler\Drama Fotolar_Gökçe Karaman\Foto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7897">
            <a:off x="554137" y="2215967"/>
            <a:ext cx="4009564" cy="300073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4 Metin kutusu"/>
          <p:cNvSpPr txBox="1"/>
          <p:nvPr/>
        </p:nvSpPr>
        <p:spPr>
          <a:xfrm>
            <a:off x="4929190" y="1857364"/>
            <a:ext cx="400052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Isnma</a:t>
            </a:r>
            <a:r>
              <a:rPr lang="tr-TR" sz="2800" b="1" dirty="0"/>
              <a:t> – Hazırlık Çalışmaları;</a:t>
            </a:r>
          </a:p>
          <a:p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Bedensel </a:t>
            </a:r>
            <a:r>
              <a:rPr lang="tr-TR" sz="2800" b="1" dirty="0"/>
              <a:t>ve </a:t>
            </a:r>
            <a:r>
              <a:rPr lang="tr-TR" sz="2800" b="1" dirty="0">
                <a:solidFill>
                  <a:srgbClr val="00B0F0"/>
                </a:solidFill>
              </a:rPr>
              <a:t>düşünsel </a:t>
            </a:r>
            <a:r>
              <a:rPr lang="tr-TR" sz="2800" b="1" dirty="0"/>
              <a:t>bir etkileşime yönelik etkinliklerden oluşur.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chemeClr val="accent2">
                    <a:lumMod val="50000"/>
                  </a:schemeClr>
                </a:solidFill>
              </a:rPr>
              <a:t>Okul Öncesinde Yapılan Isınma Çalışmalarında Çocukların,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Isınma çalışmalarında özellikle </a:t>
            </a:r>
            <a:r>
              <a:rPr lang="tr-TR" b="1" dirty="0" err="1"/>
              <a:t>dramaya</a:t>
            </a:r>
            <a:r>
              <a:rPr lang="tr-TR" b="1" dirty="0"/>
              <a:t> yeni başlayan çocuklarla öğretmen / lider daha aktif olabilir. </a:t>
            </a:r>
          </a:p>
          <a:p>
            <a:endParaRPr lang="tr-TR" b="1" dirty="0"/>
          </a:p>
          <a:p>
            <a:r>
              <a:rPr lang="tr-TR" b="1" dirty="0"/>
              <a:t>Çocuk oyunları ya da türetilmiş oyunlar oynanabilir.</a:t>
            </a:r>
          </a:p>
          <a:p>
            <a:endParaRPr lang="tr-TR" b="1" dirty="0"/>
          </a:p>
          <a:p>
            <a:r>
              <a:rPr lang="tr-TR" b="1" dirty="0"/>
              <a:t>Eğer gerekli görülürse ısınmanın başında ya da sonunda rahatlama ve dikkat toplama ile daha çok duyguların paylaşılacağı ara paylaşımlar yapılabilir.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18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tr-TR" dirty="0"/>
              <a:t>CANLANDIRMA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28601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tr-TR" sz="2000" b="1" dirty="0"/>
              <a:t>Yaratıcılık ve imgelem boyutlarının ön plana çıktığı, bir konunun / temanın bir süreç içinde belirlenip biçimlendirildiği grup doğaçlamasına dayalı oyunların ortaya çıktığı ve diğer katılımcılara sergilendiği aşamadır. </a:t>
            </a:r>
          </a:p>
          <a:p>
            <a:pPr>
              <a:buNone/>
            </a:pPr>
            <a:endParaRPr lang="tr-TR" sz="2000" b="1" dirty="0"/>
          </a:p>
          <a:p>
            <a:r>
              <a:rPr lang="tr-TR" sz="2000" b="1" dirty="0"/>
              <a:t>Canlandırma eylemlerinde verilen konu, çoğunlukla dramatik bir durumu içerir. Konu ile birlikte rol ya da kişiler, mekan, zaman, çatışma, semboller, atmosfer, dramatik anlamı oluşturur. </a:t>
            </a:r>
          </a:p>
          <a:p>
            <a:pPr>
              <a:buNone/>
            </a:pPr>
            <a:endParaRPr lang="tr-TR" sz="2000" b="1" dirty="0"/>
          </a:p>
          <a:p>
            <a:r>
              <a:rPr lang="tr-TR" sz="2000" b="1" dirty="0"/>
              <a:t>Canlandırmalar bireysel, ikili olacağı gibi küçük ya da büyük gruplar veya grubun tamamıyla aynı anda da olabilir.</a:t>
            </a:r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</p:txBody>
      </p:sp>
      <p:pic>
        <p:nvPicPr>
          <p:cNvPr id="4" name="Picture 2" descr="C:\Users\Windows 7\Desktop\YENİ\Hedef Yay. Kitap Bölümleri\Drama Etkinlikler\Drama Fotolar_Gökçe Karaman\Fot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750">
            <a:off x="147449" y="3490324"/>
            <a:ext cx="3738185" cy="2797641"/>
          </a:xfrm>
          <a:prstGeom prst="rect">
            <a:avLst/>
          </a:prstGeom>
          <a:noFill/>
        </p:spPr>
      </p:pic>
      <p:pic>
        <p:nvPicPr>
          <p:cNvPr id="5" name="Picture 2" descr="C:\Users\Windows 7\Desktop\YENİ\Hedef Yay. Kitap Bölümleri\Drama Etkinlikler\Drama Fotolar_Gökçe Karaman\Foto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373">
            <a:off x="3934062" y="3479686"/>
            <a:ext cx="2656824" cy="2937583"/>
          </a:xfrm>
          <a:prstGeom prst="rect">
            <a:avLst/>
          </a:prstGeom>
          <a:noFill/>
        </p:spPr>
      </p:pic>
      <p:pic>
        <p:nvPicPr>
          <p:cNvPr id="6" name="Picture 2" descr="C:\Users\Windows 7\Desktop\YENİ\Hedef Yay. Kitap Bölümleri\Drama Etkinlikler\Drama Fotolar_Gökçe Karaman\Foto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9304">
            <a:off x="6565479" y="3440412"/>
            <a:ext cx="2405747" cy="2654430"/>
          </a:xfrm>
          <a:prstGeom prst="rect">
            <a:avLst/>
          </a:prstGeom>
          <a:noFill/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214313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/>
              <a:t>       Çok hızlı değişen çeşitli rollerdeki hisler ve zorluklar katılımcılara deneyim, algı ve kavrama becerisi kazanmak için yeni yöntemler sunar. </a:t>
            </a:r>
            <a:r>
              <a:rPr lang="tr-TR" b="1" dirty="0" err="1"/>
              <a:t>Dramanın</a:t>
            </a:r>
            <a:r>
              <a:rPr lang="tr-TR" b="1" dirty="0"/>
              <a:t> bu aşamasında zenginleşmiş dil becerileri ortaya çıkar, gelişir ve oyunu şekillendirir. </a:t>
            </a:r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" name="Picture 2" descr="C:\Users\Windows 7\Desktop\YENİ\Hedef Yay. Kitap Bölümleri\Drama Etkinlikler\Drama Fotolar_Gökçe Karaman\Foto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9381">
            <a:off x="385015" y="457693"/>
            <a:ext cx="2911628" cy="2878399"/>
          </a:xfrm>
          <a:prstGeom prst="rect">
            <a:avLst/>
          </a:prstGeom>
          <a:noFill/>
        </p:spPr>
      </p:pic>
      <p:pic>
        <p:nvPicPr>
          <p:cNvPr id="13" name="Picture 2" descr="C:\Users\Windows 7\Desktop\YENİ\Hedef Yay. Kitap Bölümleri\Drama Etkinlikler\Drama Fotolar_Gökçe Karaman\Foto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634">
            <a:off x="3195207" y="758539"/>
            <a:ext cx="2691499" cy="2756363"/>
          </a:xfrm>
          <a:prstGeom prst="rect">
            <a:avLst/>
          </a:prstGeom>
          <a:noFill/>
        </p:spPr>
      </p:pic>
      <p:pic>
        <p:nvPicPr>
          <p:cNvPr id="14" name="Picture 5" descr="DSCN4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816694">
            <a:off x="5966642" y="750175"/>
            <a:ext cx="2767812" cy="237337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500</Words>
  <Application>Microsoft Macintosh PowerPoint</Application>
  <PresentationFormat>Ekran Gösterisi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Arial</vt:lpstr>
      <vt:lpstr>Calibri</vt:lpstr>
      <vt:lpstr>Ofis Teması</vt:lpstr>
      <vt:lpstr>Okul Öncesinde Drama</vt:lpstr>
      <vt:lpstr>PowerPoint Sunusu</vt:lpstr>
      <vt:lpstr>Dramada Yapılandırmayı Bu Sorular Belirler.</vt:lpstr>
      <vt:lpstr>Dramada Aşamalar</vt:lpstr>
      <vt:lpstr>ISINMA</vt:lpstr>
      <vt:lpstr>Okul Öncesinde Yapılan Isınma Çalışmalarında Çocukların, </vt:lpstr>
      <vt:lpstr>PowerPoint Sunusu</vt:lpstr>
      <vt:lpstr>CANLANDIRMA</vt:lpstr>
      <vt:lpstr>PowerPoint Sunusu</vt:lpstr>
      <vt:lpstr>PowerPoint Sunusu</vt:lpstr>
      <vt:lpstr>DEĞERLENDİRME</vt:lpstr>
      <vt:lpstr>PowerPoint Sunusu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Öncesinde Drama Uygulamaları</dc:title>
  <dc:creator>Windows 7</dc:creator>
  <cp:lastModifiedBy>Microsoft Office User</cp:lastModifiedBy>
  <cp:revision>82</cp:revision>
  <dcterms:created xsi:type="dcterms:W3CDTF">2016-02-23T09:13:04Z</dcterms:created>
  <dcterms:modified xsi:type="dcterms:W3CDTF">2020-05-08T23:17:15Z</dcterms:modified>
</cp:coreProperties>
</file>