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93" r:id="rId2"/>
    <p:sldId id="294" r:id="rId3"/>
    <p:sldId id="295" r:id="rId4"/>
    <p:sldId id="28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014B5-8A3C-473A-993C-12153C04B9EF}" type="datetimeFigureOut">
              <a:rPr lang="tr-TR" smtClean="0"/>
              <a:t>14.2.2017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8F713-3B30-403A-8E92-77F18EC16F1E}" type="slidenum">
              <a:rPr lang="tr-TR" smtClean="0"/>
              <a:t>‹#›</a:t>
            </a:fld>
            <a:endParaRPr lang="tr-TR"/>
          </a:p>
        </p:txBody>
      </p:sp>
    </p:spTree>
    <p:extLst>
      <p:ext uri="{BB962C8B-B14F-4D97-AF65-F5344CB8AC3E}">
        <p14:creationId xmlns:p14="http://schemas.microsoft.com/office/powerpoint/2010/main" val="277493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B08F713-3B30-403A-8E92-77F18EC16F1E}" type="slidenum">
              <a:rPr lang="tr-TR" smtClean="0"/>
              <a:t>1</a:t>
            </a:fld>
            <a:endParaRPr lang="tr-TR"/>
          </a:p>
        </p:txBody>
      </p:sp>
    </p:spTree>
    <p:extLst>
      <p:ext uri="{BB962C8B-B14F-4D97-AF65-F5344CB8AC3E}">
        <p14:creationId xmlns:p14="http://schemas.microsoft.com/office/powerpoint/2010/main" val="331183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62451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2506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25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30712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6852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32782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6775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5102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79043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48786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5014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F78A5-28D9-4CEB-9EE5-2FEB70488B79}" type="datetimeFigureOut">
              <a:rPr lang="tr-TR" smtClean="0"/>
              <a:t>14.2.2017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4304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79EF78A5-28D9-4CEB-9EE5-2FEB70488B79}" type="datetimeFigureOut">
              <a:rPr lang="tr-TR" smtClean="0"/>
              <a:t>14.2.2017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9387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F78A5-28D9-4CEB-9EE5-2FEB70488B79}" type="datetimeFigureOut">
              <a:rPr lang="tr-TR" smtClean="0"/>
              <a:t>14.2.2017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7524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57063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256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F78A5-28D9-4CEB-9EE5-2FEB70488B79}" type="datetimeFigureOut">
              <a:rPr lang="tr-TR" smtClean="0"/>
              <a:t>14.2.2017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EECDAB-CBE2-419E-A1A6-4D3B19594A07}" type="slidenum">
              <a:rPr lang="tr-TR" smtClean="0"/>
              <a:t>‹#›</a:t>
            </a:fld>
            <a:endParaRPr lang="tr-TR"/>
          </a:p>
        </p:txBody>
      </p:sp>
    </p:spTree>
    <p:extLst>
      <p:ext uri="{BB962C8B-B14F-4D97-AF65-F5344CB8AC3E}">
        <p14:creationId xmlns:p14="http://schemas.microsoft.com/office/powerpoint/2010/main" val="749461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ANKARA ÜNİVERSİTESİ HUKUK FAKÜLTESİ – KIYMETLİ EVRAK HUKUKU DERS NOTLARI</a:t>
            </a:r>
          </a:p>
        </p:txBody>
      </p:sp>
      <p:sp>
        <p:nvSpPr>
          <p:cNvPr id="3" name="İçerik Yer Tutucusu 2"/>
          <p:cNvSpPr>
            <a:spLocks noGrp="1"/>
          </p:cNvSpPr>
          <p:nvPr>
            <p:ph idx="1"/>
          </p:nvPr>
        </p:nvSpPr>
        <p:spPr/>
        <p:txBody>
          <a:bodyPr/>
          <a:lstStyle/>
          <a:p>
            <a:pPr marL="0" indent="0" algn="ctr">
              <a:buNone/>
            </a:pPr>
            <a:endParaRPr lang="tr-TR" dirty="0"/>
          </a:p>
          <a:p>
            <a:pPr marL="0" indent="0" algn="ctr">
              <a:buNone/>
            </a:pPr>
            <a:r>
              <a:rPr lang="tr-TR" dirty="0"/>
              <a:t>Bu notlar her hafta işlenecek ders planını detaylı olarak göstermesi için hazırlanmış kısa bilgiler içermektedir.</a:t>
            </a:r>
          </a:p>
        </p:txBody>
      </p:sp>
    </p:spTree>
    <p:extLst>
      <p:ext uri="{BB962C8B-B14F-4D97-AF65-F5344CB8AC3E}">
        <p14:creationId xmlns:p14="http://schemas.microsoft.com/office/powerpoint/2010/main" val="90778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Çekte keşideci ile muhatap arasındaki ilişkiler</a:t>
            </a:r>
          </a:p>
        </p:txBody>
      </p:sp>
      <p:sp>
        <p:nvSpPr>
          <p:cNvPr id="3" name="İçerik Yer Tutucusu 2"/>
          <p:cNvSpPr>
            <a:spLocks noGrp="1"/>
          </p:cNvSpPr>
          <p:nvPr>
            <p:ph idx="1"/>
          </p:nvPr>
        </p:nvSpPr>
        <p:spPr/>
        <p:txBody>
          <a:bodyPr>
            <a:normAutofit/>
          </a:bodyPr>
          <a:lstStyle/>
          <a:p>
            <a:r>
              <a:rPr lang="tr-TR" b="1" dirty="0"/>
              <a:t>Karşılık ve Çek Anlaşması</a:t>
            </a:r>
            <a:br>
              <a:rPr lang="tr-TR" b="1" dirty="0"/>
            </a:br>
            <a:r>
              <a:rPr lang="tr-TR" dirty="0"/>
              <a:t>Çekin zorunlu unsurlarından olmamakla birlikte, varlığı önem taşı-</a:t>
            </a:r>
            <a:br>
              <a:rPr lang="tr-TR" dirty="0"/>
            </a:br>
            <a:r>
              <a:rPr lang="tr-TR" dirty="0"/>
              <a:t>yan iki unsur: karşılık ve çek anlaşmasıdır.</a:t>
            </a:r>
            <a:br>
              <a:rPr lang="tr-TR" dirty="0"/>
            </a:br>
            <a:r>
              <a:rPr lang="tr-TR" dirty="0"/>
              <a:t>Bir çekin keşide edilebilmesi için muhatap banka nezdinde, keşidecinin emrine tahsis edilmiş bir karşılık bulunması gerekmektedir.</a:t>
            </a:r>
            <a:br>
              <a:rPr lang="tr-TR" dirty="0"/>
            </a:br>
            <a:r>
              <a:rPr lang="tr-TR" dirty="0"/>
              <a:t>Çek düzenlemek isteyen kişi (keşideci), muhatap bankaya başvurmakta; muhatap ile keşideci arasında çek anlaşması akdedilmektedir.</a:t>
            </a:r>
          </a:p>
        </p:txBody>
      </p:sp>
    </p:spTree>
    <p:extLst>
      <p:ext uri="{BB962C8B-B14F-4D97-AF65-F5344CB8AC3E}">
        <p14:creationId xmlns:p14="http://schemas.microsoft.com/office/powerpoint/2010/main" val="3466784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Çekte keşideci ile muhatap arasındaki ilişkiler</a:t>
            </a:r>
          </a:p>
        </p:txBody>
      </p:sp>
      <p:sp>
        <p:nvSpPr>
          <p:cNvPr id="3" name="İçerik Yer Tutucusu 2"/>
          <p:cNvSpPr>
            <a:spLocks noGrp="1"/>
          </p:cNvSpPr>
          <p:nvPr>
            <p:ph idx="1"/>
          </p:nvPr>
        </p:nvSpPr>
        <p:spPr/>
        <p:txBody>
          <a:bodyPr/>
          <a:lstStyle/>
          <a:p>
            <a:r>
              <a:rPr lang="tr-TR" dirty="0"/>
              <a:t>Çek anlaşması, keşidecinin söz konusu karşılık üzerinde çek keşide etmek suretiyle tasarruf hakkını haiz bulunacağını konu etmektedir. Muhatap banka, çek hesabı açılması talebiyle kendisine başvuran kişinin (keşidecinin) çek düzenleme ve çek hesabı açtırma konusunda</a:t>
            </a:r>
            <a:br>
              <a:rPr lang="tr-TR" dirty="0"/>
            </a:br>
            <a:r>
              <a:rPr lang="tr-TR" dirty="0"/>
              <a:t>yasaklı olup olmadığını araştırmak; ilgili kişinin ekonomik ve sosyal</a:t>
            </a:r>
            <a:br>
              <a:rPr lang="tr-TR" dirty="0"/>
            </a:br>
            <a:r>
              <a:rPr lang="tr-TR" dirty="0"/>
              <a:t>durumunun belirlenmesinde gerekli basiret ve özeni göstermek zorundadırlar </a:t>
            </a:r>
          </a:p>
          <a:p>
            <a:r>
              <a:rPr lang="tr-TR" dirty="0"/>
              <a:t>Çek anlaşmasının ardından muhatap banka, boş çek yapraklarını (çek karnesini) bastırmakta ve hesap sahibine (keşideciye) vermektedir. Ancak karşılık ve çek anlaşmasına ilişkin kurallara uyulmamış olması, çekin geçerliliğine etki etmemektedir. </a:t>
            </a:r>
            <a:br>
              <a:rPr lang="tr-TR" dirty="0"/>
            </a:br>
            <a:endParaRPr lang="tr-TR" dirty="0"/>
          </a:p>
          <a:p>
            <a:endParaRPr lang="tr-TR" dirty="0"/>
          </a:p>
        </p:txBody>
      </p:sp>
    </p:spTree>
    <p:extLst>
      <p:ext uri="{BB962C8B-B14F-4D97-AF65-F5344CB8AC3E}">
        <p14:creationId xmlns:p14="http://schemas.microsoft.com/office/powerpoint/2010/main" val="1215327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Çekte keşideci ile muhatap arasındaki ilişkiler, kabul yasağı</a:t>
            </a:r>
          </a:p>
        </p:txBody>
      </p:sp>
      <p:sp>
        <p:nvSpPr>
          <p:cNvPr id="3" name="İçerik Yer Tutucusu 2"/>
          <p:cNvSpPr>
            <a:spLocks noGrp="1"/>
          </p:cNvSpPr>
          <p:nvPr>
            <p:ph idx="1"/>
          </p:nvPr>
        </p:nvSpPr>
        <p:spPr/>
        <p:txBody>
          <a:bodyPr/>
          <a:lstStyle/>
          <a:p>
            <a:r>
              <a:rPr lang="tr-TR" b="1" dirty="0"/>
              <a:t>Kabul Yasağı</a:t>
            </a:r>
            <a:br>
              <a:rPr lang="tr-TR" b="1" dirty="0"/>
            </a:br>
            <a:r>
              <a:rPr lang="tr-TR" dirty="0"/>
              <a:t>Çekte de tıpkı poliçede olduğu gibi, muhatap bulunmakla birlikte,</a:t>
            </a:r>
            <a:br>
              <a:rPr lang="tr-TR" dirty="0"/>
            </a:br>
            <a:r>
              <a:rPr lang="tr-TR" dirty="0"/>
              <a:t>çekte kabule izin verilmemiş; muhatabın çeki kabulü yasaklanmıştır.</a:t>
            </a:r>
            <a:br>
              <a:rPr lang="tr-TR" dirty="0"/>
            </a:br>
            <a:r>
              <a:rPr lang="tr-TR" dirty="0"/>
              <a:t>Hatta bu yasağa rağmen çek üzerine kabul kaydı konmuş olsa bile bu</a:t>
            </a:r>
            <a:br>
              <a:rPr lang="tr-TR" dirty="0"/>
            </a:br>
            <a:r>
              <a:rPr lang="tr-TR" dirty="0"/>
              <a:t>kayıt kabul sonucunu doğurmamaktadır.</a:t>
            </a:r>
            <a:br>
              <a:rPr lang="tr-TR" dirty="0"/>
            </a:br>
            <a:r>
              <a:rPr lang="tr-TR" dirty="0"/>
              <a:t>Muhatabın sadece çeki kabul etmesi değil, çeki kabul etmesi gibi</a:t>
            </a:r>
            <a:br>
              <a:rPr lang="tr-TR" dirty="0"/>
            </a:br>
            <a:r>
              <a:rPr lang="tr-TR" dirty="0"/>
              <a:t>sonuç doğuracak ve muhatap bankayı diğer yollarla (örneğin ciranta</a:t>
            </a:r>
            <a:br>
              <a:rPr lang="tr-TR" dirty="0"/>
            </a:br>
            <a:r>
              <a:rPr lang="tr-TR" dirty="0"/>
              <a:t>sıfatıyla) çek ilişkisine dahil edecek her tür yol da kapanmıştır. Bu</a:t>
            </a:r>
            <a:br>
              <a:rPr lang="tr-TR" dirty="0"/>
            </a:br>
            <a:r>
              <a:rPr lang="tr-TR" dirty="0"/>
              <a:t>itibarla çeklerde muhatabın ciranta olmasına da izin verilmemiştir </a:t>
            </a:r>
            <a:br>
              <a:rPr lang="tr-TR" dirty="0"/>
            </a:br>
            <a:endParaRPr lang="tr-TR" dirty="0"/>
          </a:p>
        </p:txBody>
      </p:sp>
    </p:spTree>
    <p:extLst>
      <p:ext uri="{BB962C8B-B14F-4D97-AF65-F5344CB8AC3E}">
        <p14:creationId xmlns:p14="http://schemas.microsoft.com/office/powerpoint/2010/main" val="185137619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132</TotalTime>
  <Words>93</Words>
  <Application>Microsoft Office PowerPoint</Application>
  <PresentationFormat>Geniş ekran</PresentationFormat>
  <Paragraphs>11</Paragraphs>
  <Slides>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Calibri</vt:lpstr>
      <vt:lpstr>Century Gothic</vt:lpstr>
      <vt:lpstr>Wingdings 3</vt:lpstr>
      <vt:lpstr>Duman</vt:lpstr>
      <vt:lpstr>ANKARA ÜNİVERSİTESİ HUKUK FAKÜLTESİ – KIYMETLİ EVRAK HUKUKU DERS NOTLARI</vt:lpstr>
      <vt:lpstr>Çekte keşideci ile muhatap arasındaki ilişkiler</vt:lpstr>
      <vt:lpstr>Çekte keşideci ile muhatap arasındaki ilişkiler</vt:lpstr>
      <vt:lpstr>Çekte keşideci ile muhatap arasındaki ilişkiler, kabul yasağı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tarifi ve unsurları</dc:title>
  <dc:creator>o'o</dc:creator>
  <cp:lastModifiedBy>o'o</cp:lastModifiedBy>
  <cp:revision>21</cp:revision>
  <dcterms:created xsi:type="dcterms:W3CDTF">2017-02-13T10:15:49Z</dcterms:created>
  <dcterms:modified xsi:type="dcterms:W3CDTF">2017-02-14T20:52:03Z</dcterms:modified>
</cp:coreProperties>
</file>