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E36AB-B1E8-4C44-BD3F-F121B21A27AA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B0B4A-BBDF-4E65-9EB9-E3FD68248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93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B0B4A-BBDF-4E65-9EB9-E3FD6824882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04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43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54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21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37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25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0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79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87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30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38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64E77-9ABD-48BA-91C1-DD25FB2343EC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F250F-2926-46C2-8024-2BC0BC91A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23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tionary.org/wiki/%D1%80%D0%B8%D1%81%D0%BE%D0%B2%D0%B0%D0%BD%D0%B8%D1%8F" TargetMode="External"/><Relationship Id="rId2" Type="http://schemas.openxmlformats.org/officeDocument/2006/relationships/hyperlink" Target="https://ru.wiktionary.org/wiki/%D0%BB%D0%B8%D1%81%D1%8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tionary.org/wiki/%D0%B4%D0%B5%D0%B9%D1%81%D1%82%D0%B2%D0%BE%D0%B2%D0%B0%D1%82%D1%8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Содержание и значение грамматики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Материалы превой недели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073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11007" y="1152993"/>
            <a:ext cx="8615191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 материального выражения грамматического значения в составе словоформы: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синтетические средства: аффиксация;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внутренняя флексия; супплетивизм; ударение, повтор (редупликация)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аналитические средства: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служебные слова (предлог, послелог, артикль, частицы, вспомогательные глаголы, слова степени); порядок слов, интонация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Такая связь грамматических значений и грамматическх средств обусловила формирование в языке чисто грамматических абстракции, получивших название грамматических категорий.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8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59893"/>
              </p:ext>
            </p:extLst>
          </p:nvPr>
        </p:nvGraphicFramePr>
        <p:xfrm>
          <a:off x="2381956" y="824090"/>
          <a:ext cx="8082844" cy="4615846"/>
        </p:xfrm>
        <a:graphic>
          <a:graphicData uri="http://schemas.openxmlformats.org/drawingml/2006/table">
            <a:tbl>
              <a:tblPr firstRow="1" firstCol="1" bandRow="1"/>
              <a:tblGrid>
                <a:gridCol w="1293116"/>
                <a:gridCol w="1741590"/>
                <a:gridCol w="1477478"/>
                <a:gridCol w="1295706"/>
                <a:gridCol w="2274954"/>
              </a:tblGrid>
              <a:tr h="10085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слово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Лексическое значение слова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Грамматическое значение слова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Грамматическое средство слова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Грамматические </a:t>
                      </a: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категории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тетрадь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скреплённые </a:t>
                      </a:r>
                      <a:r>
                        <a:rPr lang="ru-RU" sz="18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tooltip="лист"/>
                        </a:rPr>
                        <a:t>листы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писчей бумаги, обычно в обложке, для письма или </a:t>
                      </a:r>
                      <a:r>
                        <a:rPr lang="ru-RU" sz="18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рисования"/>
                        </a:rPr>
                        <a:t>рисования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ж.р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ед.ч.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им.п.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-ь</a:t>
                      </a: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мягкий знак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808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делают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 tooltip="действовать"/>
                        </a:rPr>
                        <a:t>действовать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быть занятым чем-либо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мн.ч.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-ют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Спряжение глагола в 3-ем лице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08464" y="264989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Sağ Ayraç 7"/>
          <p:cNvSpPr/>
          <p:nvPr/>
        </p:nvSpPr>
        <p:spPr>
          <a:xfrm>
            <a:off x="8845548" y="2484512"/>
            <a:ext cx="444500" cy="1486175"/>
          </a:xfrm>
          <a:prstGeom prst="rightBrac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792894" y="3058692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4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93215" y="791652"/>
            <a:ext cx="9716878" cy="511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служащий орудием мышления и общения, представляет образование чрезвычайной сложности. В нём выделются две основные группы: словарный состав и грамматический строй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Словарный состав включает все те наименования понятий, которые нашли выражения в словах данного языка. 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Грамматический строй охватывает  те свойства и закономерности слов и различных их объединений, которые принадлежат не отдельным словам, а целым их группам или группам их сочетаний. Таким образом, разрозненные слова, лишенные грамматических связей и свойств, не могут выражать мыслей. Совокупность грамматических средств, их распределение и взаимосвязи составляют грамматический строй языка.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5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87277" y="532287"/>
            <a:ext cx="8549090" cy="6467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Изучением грамматического строя языка занимается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грамматика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Термин «грамматики» имеет два подхода. Во первых, она рассматривается как составляющая часть, которая является частью языковой системы, во-вторых, научное изучение, а также изложение этого грамматического строя. 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грамматика – это: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 действующих в языке правил изменения слов, образования слофоформ и соединения слов в словосочетания и предложения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лингвистики, содержащий учение о формах словоизменения, о строении слов, видах словосочетаний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Обобщение правил одного языка в рамках грамматики облегчает: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языка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языку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Преподавание языка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Овладение языком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6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00837" y="728267"/>
            <a:ext cx="9760945" cy="581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обучении иностранным языкам используется не просто лингвистическое описание грамматического строя языка, а педагогическая грамматика, отвечающая задачам овладения языком, как средством общения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Учитываются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закономерности процесса усвоения иностранного языка, особенности формирования речевых умений и навыков.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Составление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грамматики представляет собой редукцию грамматического материала изучаемого языка в соответствии с целями обучения и его целесообразно организацию с выделением и методическим описанием тех компонентов, которыми учащиеся должны овладеть для использования их в речи.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Отбор грамматического материала базируется на принципах тематико-ситуативной обусловленности и адекватного преставления грамматической системы языка. </a:t>
            </a:r>
            <a:endParaRPr lang="tr-T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Основными формами представления грамматического материала в учебном процессе являются теоретический коментарий, правила, схемы, таблицы, контекст, речевые модели и речевые образцы. </a:t>
            </a:r>
            <a:endParaRPr lang="tr-T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50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62699" y="732138"/>
            <a:ext cx="8361802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497157" y="732138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Морфология и синтаксис как разделы грамматики и их взаимоотношения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24568" y="2078409"/>
            <a:ext cx="9551624" cy="352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грамматике как учении о грамматическом строе в зависимости от наличия двух основных единиц языка – слова и предложения – выделяются два основных раздела: морфология и синтаксис, каждый из которых имеет свой объект изучения, но которые имеют между собой разнообразные связи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Морфология составляет изучение о грамматических свойствах слов, т.е. о тех чертах слов, которые принадлежат не одному отдельному слову, а целым разрядам слов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Синтаксис изучает предложения, их грамматические свойства, стркутуры и типы. Для структуры предложения характерно наличие своих особых, синтаксических средств, например интонации, порядка слов, разнообразных объединений в нём отдельных слов.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6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23720" y="993718"/>
            <a:ext cx="9210102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Различие морфологии и синтаксиса сказывается в том, что для морфологии объектом изучения служит слово. Анализ направлен на те или иные элементы слова. Что касается синтаксиса, то для синтаксиса объектом изучения служит предложение. Анализ направлен на элементы преложения в виде разных групп слов и доходит о отдельных слов, выступающих наименьшими жлементами предложении. Таким образом, синтаксис заканчивает анализ на слове, тогда как морфология начинает его со слова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Несмотря на такле различие, и морфология и синтаксис служат достижению одной цели языкового выражения мыслей, для чего в русском языке используются и изменения слов и их сочетания в предложениях, в связи с чем эти разделы грамматики в равной мере важны и теснейшим образом связаны между собой.</a:t>
            </a:r>
            <a:endParaRPr lang="tr-T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3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27961" y="181188"/>
            <a:ext cx="10212637" cy="5150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Грамматические категории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Грамматическими абстракциями являются грамматические категории, занимающие первостепенное место в морфологии. Слова в смысловом отношении не представляются простыми единицами, обладающими одним значением, а включают несколько разнородных значений, находящиеся во взаимодействии. Рядом с основным, индивидуальным значением известного слова, в них могут быть дополнительные значения, которые свойственные не отдельным словам, а большим разрядам слов.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в неопределенно большом количестве слов наблюдаются дополнительное значения множественности, так: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-книг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ламп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-ламп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-мест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-ед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продолжа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-продолжай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гора-гор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глаз-глаз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пойм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отним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ют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брод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ят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верь-верь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брось-брось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значение, как видно из примеров, принадлежит не одному слову, а большой группе слов.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0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89820" y="798236"/>
            <a:ext cx="9364337" cy="543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Основное значение, принадлежащее тольео данному носит название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лексического значения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общее дополнительное значение, свойственное целым разрядам слов  -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грамматическое значение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Грамматические значения находят в языке свое морфологическое или синтаксическое выражение. Они выражаются в основном формой слова, которая образуется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аффиксацией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нига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книги, книге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 д. (значения падежей);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внутренней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флексией: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рать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собрать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(значения несовершенного и совершенного вида);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ударением: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(род. пад. ед. ч.) —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(им. пад. мн. ч.);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супплетивизмом: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рать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взять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(значения вида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орошо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(значения степени сравнения);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д) аналитическим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способом: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итаю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 читать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(значения времени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ысокий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высокий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(значения степени сравнения);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е) смешанным (синтетическим и аналитическим способом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дому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(значение дательного падежа выражено предлогом и падежной формой).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0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16085" y="1312267"/>
            <a:ext cx="764570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Грамматическое значение в слове может выражаться также при помощи других слов, с которыми данное слово связано в предложении. Трамвай ушел в депо.— Трамвай вышел из депо (значения винительного падежа несклоняемого слова депо в первом предложении и родительного — во втором создаются в обоих случаях разными связями этого слова с другими словами).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грамматического значения характерно то, что оно получает выражение внешными средствами языка. 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случае таким средством поступают особые части слова то есть окончания: 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-и, -ы, -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9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685</Words>
  <Application>Microsoft Office PowerPoint</Application>
  <PresentationFormat>Geniş ekran</PresentationFormat>
  <Paragraphs>99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Содержание и значение грамматики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и значение грамматики </dc:title>
  <dc:creator>çiğdemhoca</dc:creator>
  <cp:lastModifiedBy>çiğdemhoca</cp:lastModifiedBy>
  <cp:revision>29</cp:revision>
  <dcterms:created xsi:type="dcterms:W3CDTF">2019-07-09T12:37:50Z</dcterms:created>
  <dcterms:modified xsi:type="dcterms:W3CDTF">2019-07-12T09:25:07Z</dcterms:modified>
</cp:coreProperties>
</file>